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84" r:id="rId3"/>
    <p:sldId id="257" r:id="rId4"/>
    <p:sldId id="288" r:id="rId5"/>
    <p:sldId id="287" r:id="rId6"/>
    <p:sldId id="285"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Vnx3S+MVGAeL+TAeTPjgSLeVv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262"/>
    <a:srgbClr val="EC1C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53BF4D-DAF8-47EC-8DB0-B9052060B772}">
  <a:tblStyle styleId="{DC53BF4D-DAF8-47EC-8DB0-B9052060B77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97C14F-EDB0-4C57-A876-AAEACE08478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guide orient="horz" pos="222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38"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viewProps" Target="viewProps.xml"/><Relationship Id="rId5" Type="http://schemas.openxmlformats.org/officeDocument/2006/relationships/slide" Target="slides/slide4.xml"/><Relationship Id="rId36" Type="http://schemas.openxmlformats.org/officeDocument/2006/relationships/presProps" Target="presProps.xml"/><Relationship Id="rId4" Type="http://schemas.openxmlformats.org/officeDocument/2006/relationships/slide" Target="slides/slide3.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25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52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66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82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a:spLocks noGrp="1"/>
          </p:cNvSpPr>
          <p:nvPr>
            <p:ph type="pic" idx="2"/>
          </p:nvPr>
        </p:nvSpPr>
        <p:spPr>
          <a:xfrm>
            <a:off x="5183188" y="987427"/>
            <a:ext cx="6172200" cy="4873625"/>
          </a:xfrm>
          <a:prstGeom prst="rect">
            <a:avLst/>
          </a:prstGeom>
          <a:noFill/>
          <a:ln>
            <a:noFill/>
          </a:ln>
        </p:spPr>
      </p:sp>
      <p:sp>
        <p:nvSpPr>
          <p:cNvPr id="68" name="Google Shape;68;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ro-RO" smtClean="0"/>
              <a:pPr/>
              <a:t>‹#›</a:t>
            </a:fld>
            <a:endParaRPr lang="ro-RO"/>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sp>
        <p:nvSpPr>
          <p:cNvPr id="90" name="Google Shape;90;p1"/>
          <p:cNvSpPr txBox="1"/>
          <p:nvPr/>
        </p:nvSpPr>
        <p:spPr>
          <a:xfrm>
            <a:off x="5590882" y="2915443"/>
            <a:ext cx="4019945" cy="1425890"/>
          </a:xfrm>
          <a:prstGeom prst="rect">
            <a:avLst/>
          </a:prstGeom>
          <a:noFill/>
          <a:ln>
            <a:noFill/>
          </a:ln>
        </p:spPr>
        <p:txBody>
          <a:bodyPr spcFirstLastPara="1" wrap="square" lIns="40500" tIns="20250" rIns="20250" bIns="20250" anchor="t" anchorCtr="0">
            <a:spAutoFit/>
          </a:bodyPr>
          <a:lstStyle/>
          <a:p>
            <a:pPr>
              <a:buClr>
                <a:schemeClr val="dk1"/>
              </a:buClr>
              <a:buSzPts val="1800"/>
            </a:pPr>
            <a:r>
              <a:rPr lang="ro-RO" sz="1800" dirty="0">
                <a:solidFill>
                  <a:schemeClr val="bg1"/>
                </a:solidFill>
                <a:latin typeface="Arial" panose="020B0604020202020204" pitchFamily="34" charset="0"/>
                <a:ea typeface="Calibri"/>
                <a:cs typeface="Arial" panose="020B0604020202020204" pitchFamily="34" charset="0"/>
                <a:sym typeface="Calibri"/>
              </a:rPr>
              <a:t>dr. ing. </a:t>
            </a:r>
            <a:r>
              <a:rPr lang="en-US" sz="1800" dirty="0" err="1">
                <a:solidFill>
                  <a:schemeClr val="bg1"/>
                </a:solidFill>
                <a:latin typeface="Arial" panose="020B0604020202020204" pitchFamily="34" charset="0"/>
                <a:ea typeface="Calibri"/>
                <a:cs typeface="Arial" panose="020B0604020202020204" pitchFamily="34" charset="0"/>
                <a:sym typeface="Calibri"/>
              </a:rPr>
              <a:t>xxxxxx</a:t>
            </a:r>
            <a:endParaRPr dirty="0">
              <a:solidFill>
                <a:schemeClr val="bg1"/>
              </a:solidFill>
              <a:latin typeface="Arial" panose="020B0604020202020204" pitchFamily="34" charset="0"/>
              <a:cs typeface="Arial" panose="020B0604020202020204" pitchFamily="34" charset="0"/>
            </a:endParaRPr>
          </a:p>
          <a:p>
            <a:pPr>
              <a:buClr>
                <a:schemeClr val="dk1"/>
              </a:buClr>
              <a:buSzPts val="1800"/>
            </a:pPr>
            <a:r>
              <a:rPr lang="ro-RO" sz="1800" dirty="0">
                <a:solidFill>
                  <a:schemeClr val="bg1"/>
                </a:solidFill>
                <a:latin typeface="Arial" panose="020B0604020202020204" pitchFamily="34" charset="0"/>
                <a:ea typeface="Calibri"/>
                <a:cs typeface="Arial" panose="020B0604020202020204" pitchFamily="34" charset="0"/>
                <a:sym typeface="Calibri"/>
              </a:rPr>
              <a:t>ing. </a:t>
            </a:r>
            <a:r>
              <a:rPr lang="en-US" sz="1800" dirty="0" err="1">
                <a:solidFill>
                  <a:schemeClr val="bg1"/>
                </a:solidFill>
                <a:latin typeface="Arial" panose="020B0604020202020204" pitchFamily="34" charset="0"/>
                <a:ea typeface="Calibri"/>
                <a:cs typeface="Arial" panose="020B0604020202020204" pitchFamily="34" charset="0"/>
                <a:sym typeface="Calibri"/>
              </a:rPr>
              <a:t>xxxxxx</a:t>
            </a:r>
            <a:endParaRPr lang="en-US" sz="1800" dirty="0">
              <a:solidFill>
                <a:schemeClr val="bg1"/>
              </a:solidFill>
              <a:latin typeface="Arial" panose="020B0604020202020204" pitchFamily="34" charset="0"/>
              <a:ea typeface="Calibri"/>
              <a:cs typeface="Arial" panose="020B0604020202020204" pitchFamily="34" charset="0"/>
              <a:sym typeface="Calibri"/>
            </a:endParaRPr>
          </a:p>
          <a:p>
            <a:pPr>
              <a:buClr>
                <a:schemeClr val="dk1"/>
              </a:buClr>
              <a:buSzPts val="1800"/>
            </a:pPr>
            <a:r>
              <a:rPr lang="ro-RO" sz="1800" dirty="0">
                <a:solidFill>
                  <a:schemeClr val="bg1"/>
                </a:solidFill>
                <a:latin typeface="Arial" panose="020B0604020202020204" pitchFamily="34" charset="0"/>
                <a:ea typeface="Calibri"/>
                <a:cs typeface="Arial" panose="020B0604020202020204" pitchFamily="34" charset="0"/>
                <a:sym typeface="Calibri"/>
              </a:rPr>
              <a:t>ing. Xxxxxx</a:t>
            </a:r>
            <a:endParaRPr lang="en-US" sz="1800" dirty="0">
              <a:solidFill>
                <a:schemeClr val="bg1"/>
              </a:solidFill>
              <a:latin typeface="Arial" panose="020B0604020202020204" pitchFamily="34" charset="0"/>
              <a:ea typeface="Calibri"/>
              <a:cs typeface="Arial" panose="020B0604020202020204" pitchFamily="34" charset="0"/>
              <a:sym typeface="Calibri"/>
            </a:endParaRPr>
          </a:p>
          <a:p>
            <a:pPr>
              <a:buClr>
                <a:schemeClr val="dk1"/>
              </a:buClr>
              <a:buSzPts val="1800"/>
            </a:pPr>
            <a:r>
              <a:rPr lang="ro-RO" sz="1800" dirty="0">
                <a:solidFill>
                  <a:schemeClr val="bg1"/>
                </a:solidFill>
                <a:latin typeface="Arial" panose="020B0604020202020204" pitchFamily="34" charset="0"/>
                <a:ea typeface="Calibri"/>
                <a:cs typeface="Arial" panose="020B0604020202020204" pitchFamily="34" charset="0"/>
                <a:sym typeface="Calibri"/>
              </a:rPr>
              <a:t>ing. Xxxxxx</a:t>
            </a:r>
            <a:endParaRPr lang="en-US" sz="1800" dirty="0">
              <a:solidFill>
                <a:schemeClr val="bg1"/>
              </a:solidFill>
              <a:latin typeface="Arial" panose="020B0604020202020204" pitchFamily="34" charset="0"/>
              <a:ea typeface="Calibri"/>
              <a:cs typeface="Arial" panose="020B0604020202020204" pitchFamily="34" charset="0"/>
              <a:sym typeface="Calibri"/>
            </a:endParaRPr>
          </a:p>
          <a:p>
            <a:pPr>
              <a:buClr>
                <a:schemeClr val="dk1"/>
              </a:buClr>
              <a:buSzPts val="1800"/>
            </a:pPr>
            <a:r>
              <a:rPr lang="ro-RO" sz="1800" dirty="0">
                <a:solidFill>
                  <a:schemeClr val="bg1"/>
                </a:solidFill>
                <a:latin typeface="Arial" panose="020B0604020202020204" pitchFamily="34" charset="0"/>
                <a:ea typeface="Calibri"/>
                <a:cs typeface="Arial" panose="020B0604020202020204" pitchFamily="34" charset="0"/>
                <a:sym typeface="Calibri"/>
              </a:rPr>
              <a:t>ing. xxxxxx</a:t>
            </a:r>
            <a:endParaRPr lang="ro-RO" sz="1800" dirty="0">
              <a:solidFill>
                <a:schemeClr val="bg1"/>
              </a:solidFill>
              <a:latin typeface="Arial" panose="020B0604020202020204" pitchFamily="34" charset="0"/>
              <a:cs typeface="Arial" panose="020B0604020202020204" pitchFamily="34" charset="0"/>
            </a:endParaRPr>
          </a:p>
        </p:txBody>
      </p:sp>
      <p:sp>
        <p:nvSpPr>
          <p:cNvPr id="91" name="Google Shape;91;p1"/>
          <p:cNvSpPr txBox="1"/>
          <p:nvPr/>
        </p:nvSpPr>
        <p:spPr>
          <a:xfrm>
            <a:off x="5505362" y="2198643"/>
            <a:ext cx="4019945" cy="584735"/>
          </a:xfrm>
          <a:prstGeom prst="rect">
            <a:avLst/>
          </a:prstGeom>
          <a:noFill/>
          <a:ln>
            <a:noFill/>
          </a:ln>
        </p:spPr>
        <p:txBody>
          <a:bodyPr spcFirstLastPara="1" wrap="square" lIns="91425" tIns="45700" rIns="91425" bIns="45700" anchor="ctr" anchorCtr="0">
            <a:spAutoFit/>
          </a:bodyPr>
          <a:lstStyle/>
          <a:p>
            <a:r>
              <a:rPr lang="ro-RO" sz="3200" noProof="1">
                <a:solidFill>
                  <a:schemeClr val="bg1"/>
                </a:solidFill>
                <a:latin typeface="Arial Black" panose="020B0A04020102020204" pitchFamily="34" charset="0"/>
                <a:ea typeface="Calibri"/>
                <a:cs typeface="Calibri"/>
                <a:sym typeface="Calibri"/>
              </a:rPr>
              <a:t>Titlu prezentare </a:t>
            </a:r>
            <a:endParaRPr lang="ro-RO" sz="3200" i="1" noProof="1">
              <a:solidFill>
                <a:schemeClr val="bg1"/>
              </a:solidFill>
              <a:latin typeface="Arial Black" panose="020B0A04020102020204" pitchFamily="34" charset="0"/>
              <a:ea typeface="Calibri"/>
              <a:cs typeface="Calibri"/>
              <a:sym typeface="Calibri"/>
            </a:endParaRPr>
          </a:p>
        </p:txBody>
      </p:sp>
      <p:pic>
        <p:nvPicPr>
          <p:cNvPr id="6" name="Graphic 5">
            <a:extLst>
              <a:ext uri="{FF2B5EF4-FFF2-40B4-BE49-F238E27FC236}">
                <a16:creationId xmlns:a16="http://schemas.microsoft.com/office/drawing/2014/main" id="{B2971F8B-9049-43FC-F8AC-997D98CF3C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7791" y="1025053"/>
            <a:ext cx="2935926" cy="538895"/>
          </a:xfrm>
          <a:prstGeom prst="rect">
            <a:avLst/>
          </a:prstGeom>
        </p:spPr>
      </p:pic>
      <p:pic>
        <p:nvPicPr>
          <p:cNvPr id="9" name="Graphic 8">
            <a:extLst>
              <a:ext uri="{FF2B5EF4-FFF2-40B4-BE49-F238E27FC236}">
                <a16:creationId xmlns:a16="http://schemas.microsoft.com/office/drawing/2014/main" id="{57C86F29-FE82-F826-5B7D-DDEC47E434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7756" y="297847"/>
            <a:ext cx="1357427" cy="1226633"/>
          </a:xfrm>
          <a:prstGeom prst="rect">
            <a:avLst/>
          </a:prstGeom>
        </p:spPr>
      </p:pic>
      <p:pic>
        <p:nvPicPr>
          <p:cNvPr id="14" name="Graphic 13">
            <a:extLst>
              <a:ext uri="{FF2B5EF4-FFF2-40B4-BE49-F238E27FC236}">
                <a16:creationId xmlns:a16="http://schemas.microsoft.com/office/drawing/2014/main" id="{3A57D227-163E-BDBE-1107-3E2521102E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0979" y="346758"/>
            <a:ext cx="4677254" cy="1142535"/>
          </a:xfrm>
          <a:prstGeom prst="rect">
            <a:avLst/>
          </a:prstGeom>
        </p:spPr>
      </p:pic>
      <p:cxnSp>
        <p:nvCxnSpPr>
          <p:cNvPr id="16" name="Straight Connector 15">
            <a:extLst>
              <a:ext uri="{FF2B5EF4-FFF2-40B4-BE49-F238E27FC236}">
                <a16:creationId xmlns:a16="http://schemas.microsoft.com/office/drawing/2014/main" id="{AB992D71-09BE-2DE5-9E5F-74DF6A5F9870}"/>
              </a:ext>
            </a:extLst>
          </p:cNvPr>
          <p:cNvCxnSpPr>
            <a:cxnSpLocks/>
          </p:cNvCxnSpPr>
          <p:nvPr/>
        </p:nvCxnSpPr>
        <p:spPr>
          <a:xfrm>
            <a:off x="5597429" y="4456581"/>
            <a:ext cx="985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8C1ED6-AD93-F890-9FDB-2B54245800E6}"/>
              </a:ext>
            </a:extLst>
          </p:cNvPr>
          <p:cNvCxnSpPr>
            <a:cxnSpLocks/>
          </p:cNvCxnSpPr>
          <p:nvPr/>
        </p:nvCxnSpPr>
        <p:spPr>
          <a:xfrm>
            <a:off x="5597429" y="2825147"/>
            <a:ext cx="985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3FC963-893D-94B8-2F5C-088D5BEC9C99}"/>
              </a:ext>
            </a:extLst>
          </p:cNvPr>
          <p:cNvSpPr txBox="1"/>
          <p:nvPr/>
        </p:nvSpPr>
        <p:spPr>
          <a:xfrm>
            <a:off x="5505362" y="5887688"/>
            <a:ext cx="4075155" cy="286232"/>
          </a:xfrm>
          <a:prstGeom prst="rect">
            <a:avLst/>
          </a:prstGeom>
          <a:noFill/>
        </p:spPr>
        <p:txBody>
          <a:bodyPr wrap="none" rtlCol="0">
            <a:spAutoFit/>
          </a:bodyPr>
          <a:lstStyle/>
          <a:p>
            <a:r>
              <a:rPr lang="en-US" sz="1260" dirty="0">
                <a:solidFill>
                  <a:schemeClr val="bg1"/>
                </a:solidFill>
              </a:rPr>
              <a:t>(</a:t>
            </a:r>
            <a:r>
              <a:rPr lang="en-US" sz="1260" dirty="0" err="1">
                <a:solidFill>
                  <a:schemeClr val="bg1"/>
                </a:solidFill>
              </a:rPr>
              <a:t>Afiliere</a:t>
            </a:r>
            <a:r>
              <a:rPr lang="en-US" sz="1260" dirty="0">
                <a:solidFill>
                  <a:schemeClr val="bg1"/>
                </a:solidFill>
              </a:rPr>
              <a:t> – </a:t>
            </a:r>
            <a:r>
              <a:rPr lang="en-US" sz="1260" dirty="0" err="1">
                <a:solidFill>
                  <a:schemeClr val="bg1"/>
                </a:solidFill>
              </a:rPr>
              <a:t>nume</a:t>
            </a:r>
            <a:r>
              <a:rPr lang="en-US" sz="1260" dirty="0">
                <a:solidFill>
                  <a:schemeClr val="bg1"/>
                </a:solidFill>
              </a:rPr>
              <a:t> </a:t>
            </a:r>
            <a:r>
              <a:rPr lang="en-US" sz="1260" dirty="0" err="1">
                <a:solidFill>
                  <a:schemeClr val="bg1"/>
                </a:solidFill>
              </a:rPr>
              <a:t>universitate</a:t>
            </a:r>
            <a:r>
              <a:rPr lang="en-US" sz="1260" dirty="0">
                <a:solidFill>
                  <a:schemeClr val="bg1"/>
                </a:solidFill>
              </a:rPr>
              <a:t>, </a:t>
            </a:r>
            <a:r>
              <a:rPr lang="en-US" sz="1260" dirty="0" err="1">
                <a:solidFill>
                  <a:schemeClr val="bg1"/>
                </a:solidFill>
              </a:rPr>
              <a:t>companie</a:t>
            </a:r>
            <a:r>
              <a:rPr lang="en-US" sz="1260" dirty="0">
                <a:solidFill>
                  <a:schemeClr val="bg1"/>
                </a:solidFill>
              </a:rPr>
              <a:t> etc. </a:t>
            </a:r>
            <a:r>
              <a:rPr lang="en-US" sz="1260" dirty="0" err="1">
                <a:solidFill>
                  <a:schemeClr val="bg1"/>
                </a:solidFill>
              </a:rPr>
              <a:t>după</a:t>
            </a:r>
            <a:r>
              <a:rPr lang="en-US" sz="1260" dirty="0">
                <a:solidFill>
                  <a:schemeClr val="bg1"/>
                </a:solidFill>
              </a:rPr>
              <a:t> </a:t>
            </a:r>
            <a:r>
              <a:rPr lang="en-US" sz="1260" dirty="0" err="1">
                <a:solidFill>
                  <a:schemeClr val="bg1"/>
                </a:solidFill>
              </a:rPr>
              <a:t>caz</a:t>
            </a:r>
            <a:r>
              <a:rPr lang="en-US" sz="1260" dirty="0">
                <a:solidFill>
                  <a:schemeClr val="bg1"/>
                </a:solidFill>
              </a:rPr>
              <a:t> )</a:t>
            </a:r>
          </a:p>
        </p:txBody>
      </p:sp>
      <p:sp>
        <p:nvSpPr>
          <p:cNvPr id="21" name="Oval 20">
            <a:extLst>
              <a:ext uri="{FF2B5EF4-FFF2-40B4-BE49-F238E27FC236}">
                <a16:creationId xmlns:a16="http://schemas.microsoft.com/office/drawing/2014/main" id="{AFE236B2-A97A-4096-F082-DCE7E2782AE0}"/>
              </a:ext>
            </a:extLst>
          </p:cNvPr>
          <p:cNvSpPr/>
          <p:nvPr/>
        </p:nvSpPr>
        <p:spPr>
          <a:xfrm>
            <a:off x="3838801" y="2855033"/>
            <a:ext cx="1562079" cy="15620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9C603DD-D2E3-C03A-F8D5-A32404B90C4D}"/>
              </a:ext>
            </a:extLst>
          </p:cNvPr>
          <p:cNvSpPr txBox="1"/>
          <p:nvPr/>
        </p:nvSpPr>
        <p:spPr>
          <a:xfrm>
            <a:off x="4134771" y="3426880"/>
            <a:ext cx="970137" cy="523220"/>
          </a:xfrm>
          <a:prstGeom prst="rect">
            <a:avLst/>
          </a:prstGeom>
          <a:noFill/>
        </p:spPr>
        <p:txBody>
          <a:bodyPr wrap="none" rtlCol="0">
            <a:spAutoFit/>
          </a:bodyPr>
          <a:lstStyle/>
          <a:p>
            <a:pPr algn="ctr"/>
            <a:r>
              <a:rPr lang="en-US" dirty="0" err="1">
                <a:solidFill>
                  <a:schemeClr val="tx2">
                    <a:lumMod val="90000"/>
                  </a:schemeClr>
                </a:solidFill>
              </a:rPr>
              <a:t>Inserează</a:t>
            </a:r>
            <a:endParaRPr lang="en-US" dirty="0">
              <a:solidFill>
                <a:schemeClr val="tx2">
                  <a:lumMod val="90000"/>
                </a:schemeClr>
              </a:solidFill>
            </a:endParaRPr>
          </a:p>
          <a:p>
            <a:pPr algn="ctr"/>
            <a:r>
              <a:rPr lang="en-US" dirty="0" err="1">
                <a:solidFill>
                  <a:schemeClr val="tx2">
                    <a:lumMod val="90000"/>
                  </a:schemeClr>
                </a:solidFill>
              </a:rPr>
              <a:t>poza</a:t>
            </a:r>
            <a:endParaRPr lang="en-US" dirty="0">
              <a:solidFill>
                <a:schemeClr val="tx2">
                  <a:lumMod val="9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sp>
        <p:nvSpPr>
          <p:cNvPr id="7" name="Google Shape;110;p2">
            <a:extLst>
              <a:ext uri="{FF2B5EF4-FFF2-40B4-BE49-F238E27FC236}">
                <a16:creationId xmlns:a16="http://schemas.microsoft.com/office/drawing/2014/main" id="{14734D33-90D6-4169-AF5F-AA59B049C107}"/>
              </a:ext>
            </a:extLst>
          </p:cNvPr>
          <p:cNvSpPr txBox="1"/>
          <p:nvPr/>
        </p:nvSpPr>
        <p:spPr>
          <a:xfrm>
            <a:off x="3260803" y="3366631"/>
            <a:ext cx="6914931" cy="2823660"/>
          </a:xfrm>
          <a:prstGeom prst="rect">
            <a:avLst/>
          </a:prstGeom>
          <a:noFill/>
          <a:ln>
            <a:noFill/>
          </a:ln>
        </p:spPr>
        <p:txBody>
          <a:bodyPr spcFirstLastPara="1" wrap="square" lIns="91425" tIns="45700" rIns="91425" bIns="45700" anchor="t" anchorCtr="0">
            <a:noAutofit/>
          </a:bodyPr>
          <a:lstStyle/>
          <a:p>
            <a:pPr marL="285750" indent="-285750">
              <a:buClr>
                <a:schemeClr val="tx1"/>
              </a:buClr>
              <a:buSzPts val="2800"/>
              <a:buFont typeface="Arial" panose="020B0604020202020204" pitchFamily="34" charset="0"/>
              <a:buChar char="•"/>
            </a:pPr>
            <a:r>
              <a:rPr lang="ro-RO" sz="1800" noProof="1">
                <a:solidFill>
                  <a:schemeClr val="tx1"/>
                </a:solidFill>
                <a:latin typeface="Arial" panose="020B0604020202020204" pitchFamily="34" charset="0"/>
                <a:ea typeface="Calibri"/>
                <a:cs typeface="Arial" panose="020B0604020202020204" pitchFamily="34" charset="0"/>
                <a:sym typeface="Calibri"/>
              </a:rPr>
              <a:t>lorem ipsum dolor sit amet</a:t>
            </a:r>
          </a:p>
          <a:p>
            <a:pPr marL="285750" indent="-285750">
              <a:buClr>
                <a:schemeClr val="tx1"/>
              </a:buClr>
              <a:buSzPts val="2800"/>
              <a:buFont typeface="Arial" panose="020B0604020202020204" pitchFamily="34" charset="0"/>
              <a:buChar char="•"/>
            </a:pPr>
            <a:r>
              <a:rPr lang="ro-RO" sz="1800" noProof="1">
                <a:solidFill>
                  <a:schemeClr val="tx1"/>
                </a:solidFill>
                <a:latin typeface="Arial" panose="020B0604020202020204" pitchFamily="34" charset="0"/>
                <a:ea typeface="Calibri"/>
                <a:cs typeface="Arial" panose="020B0604020202020204" pitchFamily="34" charset="0"/>
                <a:sym typeface="Calibri"/>
              </a:rPr>
              <a:t>lorem ipsum dolor sit amet</a:t>
            </a:r>
          </a:p>
          <a:p>
            <a:pPr marL="285750" indent="-285750">
              <a:buClr>
                <a:schemeClr val="tx1"/>
              </a:buClr>
              <a:buSzPts val="2800"/>
              <a:buFont typeface="Arial" panose="020B0604020202020204" pitchFamily="34" charset="0"/>
              <a:buChar char="•"/>
            </a:pPr>
            <a:r>
              <a:rPr lang="ro-RO" sz="1800" noProof="1">
                <a:solidFill>
                  <a:schemeClr val="tx1"/>
                </a:solidFill>
                <a:latin typeface="Arial" panose="020B0604020202020204" pitchFamily="34" charset="0"/>
                <a:ea typeface="Calibri"/>
                <a:cs typeface="Arial" panose="020B0604020202020204" pitchFamily="34" charset="0"/>
                <a:sym typeface="Calibri"/>
              </a:rPr>
              <a:t>lorem ipsum dolor sit amet</a:t>
            </a:r>
          </a:p>
          <a:p>
            <a:pPr marL="285750" indent="-285750">
              <a:buClr>
                <a:schemeClr val="tx1"/>
              </a:buClr>
              <a:buSzPts val="2800"/>
              <a:buFont typeface="Arial" panose="020B0604020202020204" pitchFamily="34" charset="0"/>
              <a:buChar char="•"/>
            </a:pPr>
            <a:r>
              <a:rPr lang="ro-RO" sz="1800" noProof="1">
                <a:solidFill>
                  <a:schemeClr val="tx1"/>
                </a:solidFill>
                <a:latin typeface="Arial" panose="020B0604020202020204" pitchFamily="34" charset="0"/>
                <a:ea typeface="Calibri"/>
                <a:cs typeface="Arial" panose="020B0604020202020204" pitchFamily="34" charset="0"/>
                <a:sym typeface="Calibri"/>
              </a:rPr>
              <a:t>lorem ipsum dolor sit amet</a:t>
            </a:r>
          </a:p>
          <a:p>
            <a:pPr marL="285750" indent="-285750">
              <a:buClr>
                <a:schemeClr val="tx1"/>
              </a:buClr>
              <a:buSzPts val="2800"/>
              <a:buFont typeface="Arial" panose="020B0604020202020204" pitchFamily="34" charset="0"/>
              <a:buChar char="•"/>
            </a:pPr>
            <a:r>
              <a:rPr lang="ro-RO" sz="1800" noProof="1">
                <a:solidFill>
                  <a:schemeClr val="tx1"/>
                </a:solidFill>
                <a:latin typeface="Arial" panose="020B0604020202020204" pitchFamily="34" charset="0"/>
                <a:ea typeface="Calibri"/>
                <a:cs typeface="Arial" panose="020B0604020202020204" pitchFamily="34" charset="0"/>
                <a:sym typeface="Calibri"/>
              </a:rPr>
              <a:t>lorem ipsum dolor sit amet</a:t>
            </a:r>
          </a:p>
          <a:p>
            <a:pPr marL="285750" indent="-285750">
              <a:buClr>
                <a:schemeClr val="tx1"/>
              </a:buClr>
              <a:buSzPts val="2800"/>
              <a:buFont typeface="Arial" panose="020B0604020202020204" pitchFamily="34" charset="0"/>
              <a:buChar char="•"/>
            </a:pPr>
            <a:r>
              <a:rPr lang="ro-RO" sz="1800" noProof="1">
                <a:solidFill>
                  <a:schemeClr val="tx1"/>
                </a:solidFill>
                <a:latin typeface="Arial" panose="020B0604020202020204" pitchFamily="34" charset="0"/>
                <a:ea typeface="Calibri"/>
                <a:cs typeface="Arial" panose="020B0604020202020204" pitchFamily="34" charset="0"/>
                <a:sym typeface="Calibri"/>
              </a:rPr>
              <a:t>lorem ipsum dolor sit amet</a:t>
            </a:r>
            <a:endParaRPr lang="en-US" sz="1800" noProof="1">
              <a:solidFill>
                <a:schemeClr val="tx1"/>
              </a:solidFill>
              <a:latin typeface="Arial" panose="020B0604020202020204" pitchFamily="34" charset="0"/>
              <a:ea typeface="Calibri"/>
              <a:cs typeface="Arial" panose="020B0604020202020204" pitchFamily="34" charset="0"/>
              <a:sym typeface="Calibri"/>
            </a:endParaRPr>
          </a:p>
          <a:p>
            <a:pPr marL="285750" indent="-285750">
              <a:buClr>
                <a:schemeClr val="tx1"/>
              </a:buClr>
              <a:buSzPts val="2800"/>
              <a:buFont typeface="Arial" panose="020B0604020202020204" pitchFamily="34" charset="0"/>
              <a:buChar char="•"/>
            </a:pPr>
            <a:r>
              <a:rPr lang="ro-RO" sz="1800" noProof="1">
                <a:solidFill>
                  <a:schemeClr val="tx1"/>
                </a:solidFill>
                <a:latin typeface="Arial" panose="020B0604020202020204" pitchFamily="34" charset="0"/>
                <a:ea typeface="Calibri"/>
                <a:cs typeface="Arial" panose="020B0604020202020204" pitchFamily="34" charset="0"/>
                <a:sym typeface="Calibri"/>
              </a:rPr>
              <a:t>lorem ipsum dolor sit amet</a:t>
            </a:r>
            <a:endParaRPr lang="en-US" sz="1800" noProof="1">
              <a:solidFill>
                <a:schemeClr val="tx1"/>
              </a:solidFill>
              <a:latin typeface="Arial" panose="020B0604020202020204" pitchFamily="34" charset="0"/>
              <a:ea typeface="Calibri"/>
              <a:cs typeface="Arial" panose="020B0604020202020204" pitchFamily="34" charset="0"/>
              <a:sym typeface="Calibri"/>
            </a:endParaRPr>
          </a:p>
        </p:txBody>
      </p:sp>
      <p:sp>
        <p:nvSpPr>
          <p:cNvPr id="2" name="Google Shape;91;p1">
            <a:extLst>
              <a:ext uri="{FF2B5EF4-FFF2-40B4-BE49-F238E27FC236}">
                <a16:creationId xmlns:a16="http://schemas.microsoft.com/office/drawing/2014/main" id="{7E834B7A-20E9-56CB-77C3-4E9959A4556F}"/>
              </a:ext>
            </a:extLst>
          </p:cNvPr>
          <p:cNvSpPr txBox="1"/>
          <p:nvPr/>
        </p:nvSpPr>
        <p:spPr>
          <a:xfrm>
            <a:off x="3260803" y="1926112"/>
            <a:ext cx="5723026" cy="584735"/>
          </a:xfrm>
          <a:prstGeom prst="rect">
            <a:avLst/>
          </a:prstGeom>
          <a:noFill/>
          <a:ln>
            <a:noFill/>
          </a:ln>
        </p:spPr>
        <p:txBody>
          <a:bodyPr spcFirstLastPara="1" wrap="square" lIns="91425" tIns="45700" rIns="91425" bIns="45700" anchor="ctr" anchorCtr="0">
            <a:spAutoFit/>
          </a:bodyPr>
          <a:lstStyle/>
          <a:p>
            <a:pPr algn="just"/>
            <a:r>
              <a:rPr lang="en-US" sz="3200" b="1" dirty="0">
                <a:solidFill>
                  <a:schemeClr val="tx1"/>
                </a:solidFill>
                <a:latin typeface="Arial Black" panose="020B0A04020102020204" pitchFamily="34" charset="0"/>
                <a:ea typeface="Calibri"/>
                <a:cs typeface="Calibri"/>
                <a:sym typeface="Calibri"/>
              </a:rPr>
              <a:t>Sec</a:t>
            </a:r>
            <a:r>
              <a:rPr lang="ro-RO" sz="3200" b="1" dirty="0" err="1">
                <a:solidFill>
                  <a:schemeClr val="tx1"/>
                </a:solidFill>
                <a:latin typeface="Arial Black" panose="020B0A04020102020204" pitchFamily="34" charset="0"/>
                <a:ea typeface="Calibri"/>
                <a:cs typeface="Calibri"/>
                <a:sym typeface="Calibri"/>
              </a:rPr>
              <a:t>țiuni</a:t>
            </a:r>
            <a:r>
              <a:rPr lang="ro-RO" sz="3200" b="1" dirty="0">
                <a:solidFill>
                  <a:schemeClr val="tx1"/>
                </a:solidFill>
                <a:latin typeface="Arial Black" panose="020B0A04020102020204" pitchFamily="34" charset="0"/>
                <a:ea typeface="Calibri"/>
                <a:cs typeface="Calibri"/>
                <a:sym typeface="Calibri"/>
              </a:rPr>
              <a:t> prezentare </a:t>
            </a:r>
            <a:endParaRPr lang="en-US" sz="3200" b="1" dirty="0">
              <a:solidFill>
                <a:schemeClr val="tx1"/>
              </a:solidFill>
              <a:latin typeface="Arial Black" panose="020B0A04020102020204" pitchFamily="34" charset="0"/>
              <a:ea typeface="Calibri"/>
              <a:cs typeface="Calibri"/>
              <a:sym typeface="Calibri"/>
            </a:endParaRPr>
          </a:p>
        </p:txBody>
      </p:sp>
      <p:sp>
        <p:nvSpPr>
          <p:cNvPr id="6" name="Google Shape;91;p1">
            <a:extLst>
              <a:ext uri="{FF2B5EF4-FFF2-40B4-BE49-F238E27FC236}">
                <a16:creationId xmlns:a16="http://schemas.microsoft.com/office/drawing/2014/main" id="{8323C3E6-A4DB-21C4-3A7C-61A11DB3DE6E}"/>
              </a:ext>
            </a:extLst>
          </p:cNvPr>
          <p:cNvSpPr txBox="1"/>
          <p:nvPr/>
        </p:nvSpPr>
        <p:spPr>
          <a:xfrm>
            <a:off x="3260803" y="2706377"/>
            <a:ext cx="6003985" cy="400069"/>
          </a:xfrm>
          <a:prstGeom prst="rect">
            <a:avLst/>
          </a:prstGeom>
          <a:noFill/>
          <a:ln>
            <a:noFill/>
          </a:ln>
        </p:spPr>
        <p:txBody>
          <a:bodyPr spcFirstLastPara="1" wrap="square" lIns="91425" tIns="45700" rIns="91425" bIns="45700" anchor="ctr" anchorCtr="0">
            <a:spAutoFit/>
          </a:bodyPr>
          <a:lstStyle/>
          <a:p>
            <a:r>
              <a:rPr lang="en-US" sz="2000" spc="100" dirty="0" err="1">
                <a:solidFill>
                  <a:schemeClr val="tx1"/>
                </a:solidFill>
                <a:latin typeface="+mj-lt"/>
                <a:ea typeface="Calibri"/>
                <a:cs typeface="Calibri"/>
                <a:sym typeface="Calibri"/>
              </a:rPr>
              <a:t>Subtitlu</a:t>
            </a:r>
            <a:r>
              <a:rPr lang="ro-RO" sz="2000" spc="100" dirty="0">
                <a:solidFill>
                  <a:schemeClr val="tx1"/>
                </a:solidFill>
                <a:latin typeface="+mj-lt"/>
                <a:ea typeface="Calibri"/>
                <a:cs typeface="Calibri"/>
                <a:sym typeface="Calibri"/>
              </a:rPr>
              <a:t> (dacă este cazul)</a:t>
            </a:r>
            <a:endParaRPr sz="2000" i="1" spc="100" dirty="0">
              <a:solidFill>
                <a:schemeClr val="tx1"/>
              </a:solidFill>
              <a:latin typeface="+mj-lt"/>
              <a:ea typeface="Calibri"/>
              <a:cs typeface="Calibri"/>
              <a:sym typeface="Calibri"/>
            </a:endParaRPr>
          </a:p>
        </p:txBody>
      </p:sp>
      <p:cxnSp>
        <p:nvCxnSpPr>
          <p:cNvPr id="9" name="Straight Connector 8">
            <a:extLst>
              <a:ext uri="{FF2B5EF4-FFF2-40B4-BE49-F238E27FC236}">
                <a16:creationId xmlns:a16="http://schemas.microsoft.com/office/drawing/2014/main" id="{EC2F72D8-7782-3D8C-535A-3635E18684B7}"/>
              </a:ext>
            </a:extLst>
          </p:cNvPr>
          <p:cNvCxnSpPr>
            <a:cxnSpLocks/>
          </p:cNvCxnSpPr>
          <p:nvPr/>
        </p:nvCxnSpPr>
        <p:spPr>
          <a:xfrm>
            <a:off x="3361540" y="2591112"/>
            <a:ext cx="14012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0558658-2ABC-4191-8FC3-3BFCC8393E56}"/>
              </a:ext>
            </a:extLst>
          </p:cNvPr>
          <p:cNvSpPr txBox="1"/>
          <p:nvPr/>
        </p:nvSpPr>
        <p:spPr>
          <a:xfrm>
            <a:off x="3989922" y="6516531"/>
            <a:ext cx="5706665" cy="286232"/>
          </a:xfrm>
          <a:prstGeom prst="rect">
            <a:avLst/>
          </a:prstGeom>
          <a:noFill/>
        </p:spPr>
        <p:txBody>
          <a:bodyPr wrap="square" rtlCol="0">
            <a:spAutoFit/>
          </a:bodyPr>
          <a:lstStyle/>
          <a:p>
            <a:r>
              <a:rPr lang="en-US" sz="1260" dirty="0">
                <a:solidFill>
                  <a:srgbClr val="FFFFFF"/>
                </a:solidFill>
                <a:latin typeface="+mj-lt"/>
                <a:ea typeface="Calibri"/>
                <a:cs typeface="Calibri"/>
                <a:sym typeface="Calibri"/>
              </a:rPr>
              <a:t>Dr.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a:t>
            </a:r>
            <a:r>
              <a:rPr lang="en-US" sz="1260" dirty="0">
                <a:solidFill>
                  <a:schemeClr val="bg1"/>
                </a:solidFill>
                <a:latin typeface="+mj-lt"/>
                <a:ea typeface="Calibri"/>
                <a:cs typeface="Calibri"/>
                <a:sym typeface="Calibri"/>
              </a:rPr>
              <a:t>|  TITLU PREZENTARE</a:t>
            </a:r>
            <a:endParaRPr lang="en-US" sz="1260" dirty="0">
              <a:solidFill>
                <a:srgbClr val="FFFFFF"/>
              </a:solidFill>
              <a:latin typeface="+mj-lt"/>
            </a:endParaRPr>
          </a:p>
        </p:txBody>
      </p:sp>
      <p:pic>
        <p:nvPicPr>
          <p:cNvPr id="5" name="Graphic 4">
            <a:extLst>
              <a:ext uri="{FF2B5EF4-FFF2-40B4-BE49-F238E27FC236}">
                <a16:creationId xmlns:a16="http://schemas.microsoft.com/office/drawing/2014/main" id="{721EC98D-8A67-88B0-23AA-E89C57C479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5234" y="354421"/>
            <a:ext cx="725818" cy="655883"/>
          </a:xfrm>
          <a:prstGeom prst="rect">
            <a:avLst/>
          </a:prstGeom>
        </p:spPr>
      </p:pic>
      <p:pic>
        <p:nvPicPr>
          <p:cNvPr id="11" name="Graphic 10">
            <a:extLst>
              <a:ext uri="{FF2B5EF4-FFF2-40B4-BE49-F238E27FC236}">
                <a16:creationId xmlns:a16="http://schemas.microsoft.com/office/drawing/2014/main" id="{FA0D143F-53D4-03FA-C419-FA39BB63F5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823" y="399389"/>
            <a:ext cx="2500936" cy="610915"/>
          </a:xfrm>
          <a:prstGeom prst="rect">
            <a:avLst/>
          </a:prstGeom>
        </p:spPr>
      </p:pic>
      <p:sp>
        <p:nvSpPr>
          <p:cNvPr id="17" name="Google Shape;91;p1">
            <a:extLst>
              <a:ext uri="{FF2B5EF4-FFF2-40B4-BE49-F238E27FC236}">
                <a16:creationId xmlns:a16="http://schemas.microsoft.com/office/drawing/2014/main" id="{C313D9BE-235C-C1F7-70C3-A91281152CDE}"/>
              </a:ext>
            </a:extLst>
          </p:cNvPr>
          <p:cNvSpPr txBox="1"/>
          <p:nvPr/>
        </p:nvSpPr>
        <p:spPr>
          <a:xfrm>
            <a:off x="7966393" y="633879"/>
            <a:ext cx="2795515" cy="461624"/>
          </a:xfrm>
          <a:prstGeom prst="rect">
            <a:avLst/>
          </a:prstGeom>
          <a:noFill/>
          <a:ln>
            <a:noFill/>
          </a:ln>
        </p:spPr>
        <p:txBody>
          <a:bodyPr spcFirstLastPara="1" wrap="square" lIns="91425" tIns="45700" rIns="91425" bIns="45700" anchor="ctr" anchorCtr="0">
            <a:spAutoFit/>
          </a:bodyPr>
          <a:lstStyle/>
          <a:p>
            <a:r>
              <a:rPr lang="en-US" sz="1200" noProof="1">
                <a:solidFill>
                  <a:schemeClr val="tx1"/>
                </a:solidFill>
                <a:latin typeface="+mj-lt"/>
                <a:ea typeface="Calibri"/>
                <a:cs typeface="Calibri"/>
                <a:sym typeface="Calibri"/>
              </a:rPr>
              <a:t>Adauga</a:t>
            </a:r>
            <a:r>
              <a:rPr lang="ro-RO" sz="1200" noProof="1">
                <a:solidFill>
                  <a:schemeClr val="tx1"/>
                </a:solidFill>
                <a:latin typeface="+mj-lt"/>
                <a:ea typeface="Calibri"/>
                <a:cs typeface="Calibri"/>
                <a:sym typeface="Calibri"/>
              </a:rPr>
              <a:t>ți aici </a:t>
            </a:r>
            <a:r>
              <a:rPr lang="en-US" sz="1200" noProof="1">
                <a:solidFill>
                  <a:schemeClr val="tx1"/>
                </a:solidFill>
                <a:latin typeface="+mj-lt"/>
                <a:ea typeface="Calibri"/>
                <a:cs typeface="Calibri"/>
                <a:sym typeface="Calibri"/>
              </a:rPr>
              <a:t>Logo companie/universitate </a:t>
            </a:r>
            <a:r>
              <a:rPr lang="ro-RO" sz="1200" noProof="1">
                <a:solidFill>
                  <a:schemeClr val="tx1"/>
                </a:solidFill>
                <a:latin typeface="+mj-lt"/>
                <a:ea typeface="Calibri"/>
                <a:cs typeface="Calibri"/>
                <a:sym typeface="Calibri"/>
              </a:rPr>
              <a:t>daca este cazul</a:t>
            </a:r>
          </a:p>
        </p:txBody>
      </p:sp>
    </p:spTree>
    <p:extLst>
      <p:ext uri="{BB962C8B-B14F-4D97-AF65-F5344CB8AC3E}">
        <p14:creationId xmlns:p14="http://schemas.microsoft.com/office/powerpoint/2010/main" val="366329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9"/>
        <p:cNvGrpSpPr/>
        <p:nvPr/>
      </p:nvGrpSpPr>
      <p:grpSpPr>
        <a:xfrm>
          <a:off x="0" y="0"/>
          <a:ext cx="0" cy="0"/>
          <a:chOff x="0" y="0"/>
          <a:chExt cx="0" cy="0"/>
        </a:xfrm>
      </p:grpSpPr>
      <p:pic>
        <p:nvPicPr>
          <p:cNvPr id="1028" name="Picture 4" descr="Engineer At Construction Site Construction Industry Stock Photo">
            <a:extLst>
              <a:ext uri="{FF2B5EF4-FFF2-40B4-BE49-F238E27FC236}">
                <a16:creationId xmlns:a16="http://schemas.microsoft.com/office/drawing/2014/main" id="{E3964B69-F0BA-8C62-0ADB-2CBDA868C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58" t="9316" r="39774"/>
          <a:stretch/>
        </p:blipFill>
        <p:spPr bwMode="auto">
          <a:xfrm>
            <a:off x="8711593" y="1922649"/>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56C3B2-DEB2-C420-6F94-2FF37074C1E7}"/>
              </a:ext>
            </a:extLst>
          </p:cNvPr>
          <p:cNvSpPr txBox="1"/>
          <p:nvPr/>
        </p:nvSpPr>
        <p:spPr>
          <a:xfrm>
            <a:off x="8619501" y="5460913"/>
            <a:ext cx="2681383" cy="646331"/>
          </a:xfrm>
          <a:prstGeom prst="rect">
            <a:avLst/>
          </a:prstGeom>
          <a:noFill/>
        </p:spPr>
        <p:txBody>
          <a:bodyPr wrap="square" rtlCol="0">
            <a:spAutoFit/>
          </a:bodyPr>
          <a:lstStyle/>
          <a:p>
            <a:r>
              <a:rPr lang="en-US" sz="1200" dirty="0"/>
              <a:t>Fig. 1: Legenda imagine (lorem ipsum dolor sit </a:t>
            </a:r>
            <a:r>
              <a:rPr lang="en-US" sz="1200" dirty="0" err="1"/>
              <a:t>amet</a:t>
            </a:r>
            <a:r>
              <a:rPr lang="en-US" sz="1200" dirty="0"/>
              <a:t> lorem </a:t>
            </a:r>
            <a:r>
              <a:rPr lang="en-US" sz="1200" dirty="0" err="1"/>
              <a:t>ispum</a:t>
            </a:r>
            <a:r>
              <a:rPr lang="en-US" sz="1200" dirty="0"/>
              <a:t> lorem ipsum).</a:t>
            </a:r>
          </a:p>
        </p:txBody>
      </p:sp>
      <p:sp>
        <p:nvSpPr>
          <p:cNvPr id="6" name="Google Shape;91;p1">
            <a:extLst>
              <a:ext uri="{FF2B5EF4-FFF2-40B4-BE49-F238E27FC236}">
                <a16:creationId xmlns:a16="http://schemas.microsoft.com/office/drawing/2014/main" id="{38B985E7-F080-57C1-FBE6-AE71758C79B7}"/>
              </a:ext>
            </a:extLst>
          </p:cNvPr>
          <p:cNvSpPr txBox="1"/>
          <p:nvPr/>
        </p:nvSpPr>
        <p:spPr>
          <a:xfrm>
            <a:off x="827413" y="1694114"/>
            <a:ext cx="7028596" cy="523180"/>
          </a:xfrm>
          <a:prstGeom prst="rect">
            <a:avLst/>
          </a:prstGeom>
          <a:noFill/>
          <a:ln>
            <a:noFill/>
          </a:ln>
        </p:spPr>
        <p:txBody>
          <a:bodyPr spcFirstLastPara="1" wrap="square" lIns="91425" tIns="45700" rIns="91425" bIns="45700" anchor="ctr" anchorCtr="0">
            <a:spAutoFit/>
          </a:bodyPr>
          <a:lstStyle/>
          <a:p>
            <a:pPr algn="just"/>
            <a:r>
              <a:rPr lang="en-US" sz="2800" b="1" dirty="0">
                <a:solidFill>
                  <a:schemeClr val="tx1"/>
                </a:solidFill>
                <a:latin typeface="Arial Black" panose="020B0A04020102020204" pitchFamily="34" charset="0"/>
                <a:ea typeface="Calibri"/>
                <a:cs typeface="Calibri"/>
                <a:sym typeface="Calibri"/>
              </a:rPr>
              <a:t>T</a:t>
            </a:r>
            <a:r>
              <a:rPr lang="ro-RO" sz="2800" b="1" dirty="0">
                <a:solidFill>
                  <a:schemeClr val="tx1"/>
                </a:solidFill>
                <a:latin typeface="Arial Black" panose="020B0A04020102020204" pitchFamily="34" charset="0"/>
                <a:ea typeface="Calibri"/>
                <a:cs typeface="Calibri"/>
                <a:sym typeface="Calibri"/>
              </a:rPr>
              <a:t>itlu</a:t>
            </a:r>
            <a:r>
              <a:rPr lang="en-US" sz="2800" b="1" dirty="0">
                <a:solidFill>
                  <a:schemeClr val="tx1"/>
                </a:solidFill>
                <a:latin typeface="Arial Black" panose="020B0A04020102020204" pitchFamily="34" charset="0"/>
                <a:ea typeface="Calibri"/>
                <a:cs typeface="Calibri"/>
                <a:sym typeface="Calibri"/>
              </a:rPr>
              <a:t> S</a:t>
            </a:r>
            <a:r>
              <a:rPr lang="ro-RO" sz="2800" b="1" dirty="0">
                <a:solidFill>
                  <a:schemeClr val="tx1"/>
                </a:solidFill>
                <a:latin typeface="Arial Black" panose="020B0A04020102020204" pitchFamily="34" charset="0"/>
                <a:ea typeface="Calibri"/>
                <a:cs typeface="Calibri"/>
                <a:sym typeface="Calibri"/>
              </a:rPr>
              <a:t>lide</a:t>
            </a:r>
            <a:endParaRPr lang="en-US" sz="2800" b="1" dirty="0">
              <a:solidFill>
                <a:schemeClr val="tx1"/>
              </a:solidFill>
              <a:latin typeface="Arial Black" panose="020B0A04020102020204" pitchFamily="34" charset="0"/>
              <a:ea typeface="Calibri"/>
              <a:cs typeface="Calibri"/>
              <a:sym typeface="Calibri"/>
            </a:endParaRPr>
          </a:p>
        </p:txBody>
      </p:sp>
      <p:sp>
        <p:nvSpPr>
          <p:cNvPr id="25" name="Google Shape;91;p1">
            <a:extLst>
              <a:ext uri="{FF2B5EF4-FFF2-40B4-BE49-F238E27FC236}">
                <a16:creationId xmlns:a16="http://schemas.microsoft.com/office/drawing/2014/main" id="{3DCBC420-8FF6-4D4E-B951-685B85FA530B}"/>
              </a:ext>
            </a:extLst>
          </p:cNvPr>
          <p:cNvSpPr txBox="1"/>
          <p:nvPr/>
        </p:nvSpPr>
        <p:spPr>
          <a:xfrm>
            <a:off x="827413" y="2424327"/>
            <a:ext cx="6003985" cy="369291"/>
          </a:xfrm>
          <a:prstGeom prst="rect">
            <a:avLst/>
          </a:prstGeom>
          <a:noFill/>
          <a:ln>
            <a:noFill/>
          </a:ln>
        </p:spPr>
        <p:txBody>
          <a:bodyPr spcFirstLastPara="1" wrap="square" lIns="91425" tIns="45700" rIns="91425" bIns="45700" anchor="ctr" anchorCtr="0">
            <a:spAutoFit/>
          </a:bodyPr>
          <a:lstStyle/>
          <a:p>
            <a:r>
              <a:rPr lang="ro-RO" sz="1800" noProof="1">
                <a:solidFill>
                  <a:schemeClr val="tx1"/>
                </a:solidFill>
                <a:latin typeface="+mj-lt"/>
                <a:ea typeface="Calibri"/>
                <a:cs typeface="Calibri"/>
                <a:sym typeface="Calibri"/>
              </a:rPr>
              <a:t>Subtitlu (dacă este cazul) </a:t>
            </a:r>
            <a:endParaRPr lang="ro-RO" sz="1800" i="1" noProof="1">
              <a:solidFill>
                <a:schemeClr val="tx1"/>
              </a:solidFill>
              <a:latin typeface="+mj-lt"/>
              <a:ea typeface="Calibri"/>
              <a:cs typeface="Calibri"/>
              <a:sym typeface="Calibri"/>
            </a:endParaRPr>
          </a:p>
        </p:txBody>
      </p:sp>
      <p:cxnSp>
        <p:nvCxnSpPr>
          <p:cNvPr id="26" name="Straight Connector 25">
            <a:extLst>
              <a:ext uri="{FF2B5EF4-FFF2-40B4-BE49-F238E27FC236}">
                <a16:creationId xmlns:a16="http://schemas.microsoft.com/office/drawing/2014/main" id="{492739EE-6C5F-427E-92C2-D06FECF70C4E}"/>
              </a:ext>
            </a:extLst>
          </p:cNvPr>
          <p:cNvCxnSpPr>
            <a:cxnSpLocks/>
          </p:cNvCxnSpPr>
          <p:nvPr/>
        </p:nvCxnSpPr>
        <p:spPr>
          <a:xfrm>
            <a:off x="920979" y="2306468"/>
            <a:ext cx="12504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Google Shape;91;p1">
            <a:extLst>
              <a:ext uri="{FF2B5EF4-FFF2-40B4-BE49-F238E27FC236}">
                <a16:creationId xmlns:a16="http://schemas.microsoft.com/office/drawing/2014/main" id="{80F275CE-E659-4198-B181-AE44BBD2872C}"/>
              </a:ext>
            </a:extLst>
          </p:cNvPr>
          <p:cNvSpPr txBox="1"/>
          <p:nvPr/>
        </p:nvSpPr>
        <p:spPr>
          <a:xfrm>
            <a:off x="7966393" y="633879"/>
            <a:ext cx="2795515" cy="461624"/>
          </a:xfrm>
          <a:prstGeom prst="rect">
            <a:avLst/>
          </a:prstGeom>
          <a:noFill/>
          <a:ln>
            <a:noFill/>
          </a:ln>
        </p:spPr>
        <p:txBody>
          <a:bodyPr spcFirstLastPara="1" wrap="square" lIns="91425" tIns="45700" rIns="91425" bIns="45700" anchor="ctr" anchorCtr="0">
            <a:spAutoFit/>
          </a:bodyPr>
          <a:lstStyle/>
          <a:p>
            <a:r>
              <a:rPr lang="en-US" sz="1200" noProof="1">
                <a:solidFill>
                  <a:schemeClr val="tx1"/>
                </a:solidFill>
                <a:latin typeface="+mj-lt"/>
                <a:ea typeface="Calibri"/>
                <a:cs typeface="Calibri"/>
                <a:sym typeface="Calibri"/>
              </a:rPr>
              <a:t>Adauga</a:t>
            </a:r>
            <a:r>
              <a:rPr lang="ro-RO" sz="1200" noProof="1">
                <a:solidFill>
                  <a:schemeClr val="tx1"/>
                </a:solidFill>
                <a:latin typeface="+mj-lt"/>
                <a:ea typeface="Calibri"/>
                <a:cs typeface="Calibri"/>
                <a:sym typeface="Calibri"/>
              </a:rPr>
              <a:t>ți aici </a:t>
            </a:r>
            <a:r>
              <a:rPr lang="en-US" sz="1200" noProof="1">
                <a:solidFill>
                  <a:schemeClr val="tx1"/>
                </a:solidFill>
                <a:latin typeface="+mj-lt"/>
                <a:ea typeface="Calibri"/>
                <a:cs typeface="Calibri"/>
                <a:sym typeface="Calibri"/>
              </a:rPr>
              <a:t>Logo companie/universitate </a:t>
            </a:r>
            <a:r>
              <a:rPr lang="ro-RO" sz="1200" noProof="1">
                <a:solidFill>
                  <a:schemeClr val="tx1"/>
                </a:solidFill>
                <a:latin typeface="+mj-lt"/>
                <a:ea typeface="Calibri"/>
                <a:cs typeface="Calibri"/>
                <a:sym typeface="Calibri"/>
              </a:rPr>
              <a:t>daca este cazul</a:t>
            </a:r>
          </a:p>
        </p:txBody>
      </p:sp>
      <p:pic>
        <p:nvPicPr>
          <p:cNvPr id="5" name="Graphic 4">
            <a:extLst>
              <a:ext uri="{FF2B5EF4-FFF2-40B4-BE49-F238E27FC236}">
                <a16:creationId xmlns:a16="http://schemas.microsoft.com/office/drawing/2014/main" id="{CC07761A-D946-7888-06B4-BB60BE4D9A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25234" y="354421"/>
            <a:ext cx="725818" cy="655883"/>
          </a:xfrm>
          <a:prstGeom prst="rect">
            <a:avLst/>
          </a:prstGeom>
        </p:spPr>
      </p:pic>
      <p:pic>
        <p:nvPicPr>
          <p:cNvPr id="7" name="Graphic 6">
            <a:extLst>
              <a:ext uri="{FF2B5EF4-FFF2-40B4-BE49-F238E27FC236}">
                <a16:creationId xmlns:a16="http://schemas.microsoft.com/office/drawing/2014/main" id="{CBDA042B-C249-BC25-10D4-52BC1ADE1C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823" y="399389"/>
            <a:ext cx="2500936" cy="610915"/>
          </a:xfrm>
          <a:prstGeom prst="rect">
            <a:avLst/>
          </a:prstGeom>
        </p:spPr>
      </p:pic>
      <p:sp>
        <p:nvSpPr>
          <p:cNvPr id="8" name="Google Shape;110;p2">
            <a:extLst>
              <a:ext uri="{FF2B5EF4-FFF2-40B4-BE49-F238E27FC236}">
                <a16:creationId xmlns:a16="http://schemas.microsoft.com/office/drawing/2014/main" id="{78604D1D-4086-D24E-CAB8-9990188B0546}"/>
              </a:ext>
            </a:extLst>
          </p:cNvPr>
          <p:cNvSpPr txBox="1"/>
          <p:nvPr/>
        </p:nvSpPr>
        <p:spPr>
          <a:xfrm>
            <a:off x="827413" y="3106045"/>
            <a:ext cx="6704875" cy="3041158"/>
          </a:xfrm>
          <a:prstGeom prst="rect">
            <a:avLst/>
          </a:prstGeom>
          <a:noFill/>
          <a:ln>
            <a:noFill/>
          </a:ln>
        </p:spPr>
        <p:txBody>
          <a:bodyPr spcFirstLastPara="1" wrap="square" lIns="91425" tIns="45700" rIns="91425" bIns="45700" anchor="t" anchorCtr="0">
            <a:noAutofit/>
          </a:bodyPr>
          <a:lstStyle/>
          <a:p>
            <a:pPr>
              <a:buClr>
                <a:schemeClr val="bg1"/>
              </a:buClr>
              <a:buSzPts val="2800"/>
            </a:pPr>
            <a:r>
              <a:rPr lang="ro-RO" sz="1800" spc="30" noProof="1">
                <a:solidFill>
                  <a:schemeClr val="tx1"/>
                </a:solidFill>
                <a:latin typeface="+mj-lt"/>
                <a:ea typeface="Calibri"/>
                <a:cs typeface="Calibri"/>
                <a:sym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13" name="TextBox 12">
            <a:extLst>
              <a:ext uri="{FF2B5EF4-FFF2-40B4-BE49-F238E27FC236}">
                <a16:creationId xmlns:a16="http://schemas.microsoft.com/office/drawing/2014/main" id="{AF292617-BCED-3117-F8CA-9ABC9AB96778}"/>
              </a:ext>
            </a:extLst>
          </p:cNvPr>
          <p:cNvSpPr txBox="1"/>
          <p:nvPr/>
        </p:nvSpPr>
        <p:spPr>
          <a:xfrm>
            <a:off x="3989922" y="6516531"/>
            <a:ext cx="5706665" cy="286232"/>
          </a:xfrm>
          <a:prstGeom prst="rect">
            <a:avLst/>
          </a:prstGeom>
          <a:noFill/>
        </p:spPr>
        <p:txBody>
          <a:bodyPr wrap="square" rtlCol="0">
            <a:spAutoFit/>
          </a:bodyPr>
          <a:lstStyle/>
          <a:p>
            <a:r>
              <a:rPr lang="en-US" sz="1260" dirty="0">
                <a:solidFill>
                  <a:srgbClr val="FFFFFF"/>
                </a:solidFill>
                <a:latin typeface="+mj-lt"/>
                <a:ea typeface="Calibri"/>
                <a:cs typeface="Calibri"/>
                <a:sym typeface="Calibri"/>
              </a:rPr>
              <a:t>Dr.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a:t>
            </a:r>
            <a:r>
              <a:rPr lang="en-US" sz="1260" dirty="0">
                <a:solidFill>
                  <a:schemeClr val="bg1"/>
                </a:solidFill>
                <a:latin typeface="+mj-lt"/>
                <a:ea typeface="Calibri"/>
                <a:cs typeface="Calibri"/>
                <a:sym typeface="Calibri"/>
              </a:rPr>
              <a:t>|  TITLU PREZENTARE</a:t>
            </a:r>
            <a:endParaRPr lang="en-US" sz="1260" dirty="0">
              <a:solidFill>
                <a:srgbClr val="FFFFFF"/>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9"/>
        <p:cNvGrpSpPr/>
        <p:nvPr/>
      </p:nvGrpSpPr>
      <p:grpSpPr>
        <a:xfrm>
          <a:off x="0" y="0"/>
          <a:ext cx="0" cy="0"/>
          <a:chOff x="0" y="0"/>
          <a:chExt cx="0" cy="0"/>
        </a:xfrm>
      </p:grpSpPr>
      <p:pic>
        <p:nvPicPr>
          <p:cNvPr id="1028" name="Picture 4" descr="Engineer At Construction Site Construction Industry Stock Photo">
            <a:extLst>
              <a:ext uri="{FF2B5EF4-FFF2-40B4-BE49-F238E27FC236}">
                <a16:creationId xmlns:a16="http://schemas.microsoft.com/office/drawing/2014/main" id="{E3964B69-F0BA-8C62-0ADB-2CBDA868C9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58" t="9316" r="39774"/>
          <a:stretch/>
        </p:blipFill>
        <p:spPr bwMode="auto">
          <a:xfrm>
            <a:off x="8644383" y="1515502"/>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56C3B2-DEB2-C420-6F94-2FF37074C1E7}"/>
              </a:ext>
            </a:extLst>
          </p:cNvPr>
          <p:cNvSpPr txBox="1"/>
          <p:nvPr/>
        </p:nvSpPr>
        <p:spPr>
          <a:xfrm>
            <a:off x="8644383" y="5040610"/>
            <a:ext cx="2681383" cy="646331"/>
          </a:xfrm>
          <a:prstGeom prst="rect">
            <a:avLst/>
          </a:prstGeom>
          <a:noFill/>
        </p:spPr>
        <p:txBody>
          <a:bodyPr wrap="square" rtlCol="0">
            <a:spAutoFit/>
          </a:bodyPr>
          <a:lstStyle/>
          <a:p>
            <a:r>
              <a:rPr lang="en-US" sz="1200" dirty="0">
                <a:solidFill>
                  <a:schemeClr val="tx1"/>
                </a:solidFill>
              </a:rPr>
              <a:t>Fig. </a:t>
            </a:r>
            <a:r>
              <a:rPr lang="ro-RO" sz="1200" dirty="0">
                <a:solidFill>
                  <a:schemeClr val="tx1"/>
                </a:solidFill>
              </a:rPr>
              <a:t>3</a:t>
            </a:r>
            <a:r>
              <a:rPr lang="en-US" sz="1200" dirty="0">
                <a:solidFill>
                  <a:schemeClr val="tx1"/>
                </a:solidFill>
              </a:rPr>
              <a:t>: Legenda imagine (lorem ipsum dolor sit </a:t>
            </a:r>
            <a:r>
              <a:rPr lang="en-US" sz="1200" dirty="0" err="1">
                <a:solidFill>
                  <a:schemeClr val="tx1"/>
                </a:solidFill>
              </a:rPr>
              <a:t>amet</a:t>
            </a:r>
            <a:r>
              <a:rPr lang="en-US" sz="1200" dirty="0">
                <a:solidFill>
                  <a:schemeClr val="tx1"/>
                </a:solidFill>
              </a:rPr>
              <a:t> lorem </a:t>
            </a:r>
            <a:r>
              <a:rPr lang="en-US" sz="1200" dirty="0" err="1">
                <a:solidFill>
                  <a:schemeClr val="tx1"/>
                </a:solidFill>
              </a:rPr>
              <a:t>ispum</a:t>
            </a:r>
            <a:r>
              <a:rPr lang="en-US" sz="1200" dirty="0">
                <a:solidFill>
                  <a:schemeClr val="tx1"/>
                </a:solidFill>
              </a:rPr>
              <a:t> lorem ipsum).</a:t>
            </a:r>
          </a:p>
        </p:txBody>
      </p:sp>
      <p:pic>
        <p:nvPicPr>
          <p:cNvPr id="13" name="Picture 4" descr="Engineer At Construction Site Construction Industry Stock Photo">
            <a:extLst>
              <a:ext uri="{FF2B5EF4-FFF2-40B4-BE49-F238E27FC236}">
                <a16:creationId xmlns:a16="http://schemas.microsoft.com/office/drawing/2014/main" id="{D1438A51-9930-4474-8090-36C7B8F60C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58" t="9316" r="39774"/>
          <a:stretch/>
        </p:blipFill>
        <p:spPr bwMode="auto">
          <a:xfrm>
            <a:off x="4756534" y="1515502"/>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744EF9B-BEE3-44BF-B8BC-C09C26DB745B}"/>
              </a:ext>
            </a:extLst>
          </p:cNvPr>
          <p:cNvSpPr txBox="1"/>
          <p:nvPr/>
        </p:nvSpPr>
        <p:spPr>
          <a:xfrm>
            <a:off x="4756534" y="5040610"/>
            <a:ext cx="2681383" cy="646331"/>
          </a:xfrm>
          <a:prstGeom prst="rect">
            <a:avLst/>
          </a:prstGeom>
          <a:noFill/>
        </p:spPr>
        <p:txBody>
          <a:bodyPr wrap="square" rtlCol="0">
            <a:spAutoFit/>
          </a:bodyPr>
          <a:lstStyle/>
          <a:p>
            <a:r>
              <a:rPr lang="en-US" sz="1200" dirty="0">
                <a:solidFill>
                  <a:schemeClr val="tx1"/>
                </a:solidFill>
              </a:rPr>
              <a:t>Fig. </a:t>
            </a:r>
            <a:r>
              <a:rPr lang="ro-RO" sz="1200" dirty="0">
                <a:solidFill>
                  <a:schemeClr val="tx1"/>
                </a:solidFill>
              </a:rPr>
              <a:t>2</a:t>
            </a:r>
            <a:r>
              <a:rPr lang="en-US" sz="1200" dirty="0">
                <a:solidFill>
                  <a:schemeClr val="tx1"/>
                </a:solidFill>
              </a:rPr>
              <a:t>: Legenda imagine (lorem ipsum dolor sit </a:t>
            </a:r>
            <a:r>
              <a:rPr lang="en-US" sz="1200" dirty="0" err="1">
                <a:solidFill>
                  <a:schemeClr val="tx1"/>
                </a:solidFill>
              </a:rPr>
              <a:t>amet</a:t>
            </a:r>
            <a:r>
              <a:rPr lang="en-US" sz="1200" dirty="0">
                <a:solidFill>
                  <a:schemeClr val="tx1"/>
                </a:solidFill>
              </a:rPr>
              <a:t> lorem </a:t>
            </a:r>
            <a:r>
              <a:rPr lang="en-US" sz="1200" dirty="0" err="1">
                <a:solidFill>
                  <a:schemeClr val="tx1"/>
                </a:solidFill>
              </a:rPr>
              <a:t>ispum</a:t>
            </a:r>
            <a:r>
              <a:rPr lang="en-US" sz="1200" dirty="0">
                <a:solidFill>
                  <a:schemeClr val="tx1"/>
                </a:solidFill>
              </a:rPr>
              <a:t> lorem ipsum).</a:t>
            </a:r>
          </a:p>
        </p:txBody>
      </p:sp>
      <p:pic>
        <p:nvPicPr>
          <p:cNvPr id="16" name="Picture 4" descr="Engineer At Construction Site Construction Industry Stock Photo">
            <a:extLst>
              <a:ext uri="{FF2B5EF4-FFF2-40B4-BE49-F238E27FC236}">
                <a16:creationId xmlns:a16="http://schemas.microsoft.com/office/drawing/2014/main" id="{CFA38432-D41B-4FEE-AD27-A606448406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58" t="9316" r="39774"/>
          <a:stretch/>
        </p:blipFill>
        <p:spPr bwMode="auto">
          <a:xfrm>
            <a:off x="868686" y="1515502"/>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591AE29-32AA-4EAB-AFFA-2830A5026C6A}"/>
              </a:ext>
            </a:extLst>
          </p:cNvPr>
          <p:cNvSpPr txBox="1"/>
          <p:nvPr/>
        </p:nvSpPr>
        <p:spPr>
          <a:xfrm>
            <a:off x="868686" y="5040610"/>
            <a:ext cx="2681383" cy="646331"/>
          </a:xfrm>
          <a:prstGeom prst="rect">
            <a:avLst/>
          </a:prstGeom>
          <a:noFill/>
        </p:spPr>
        <p:txBody>
          <a:bodyPr wrap="square" rtlCol="0">
            <a:spAutoFit/>
          </a:bodyPr>
          <a:lstStyle/>
          <a:p>
            <a:r>
              <a:rPr lang="en-US" sz="1200" dirty="0">
                <a:solidFill>
                  <a:schemeClr val="tx1"/>
                </a:solidFill>
              </a:rPr>
              <a:t>Fig. 1: Legenda imagine (lorem ipsum dolor sit </a:t>
            </a:r>
            <a:r>
              <a:rPr lang="en-US" sz="1200" dirty="0" err="1">
                <a:solidFill>
                  <a:schemeClr val="tx1"/>
                </a:solidFill>
              </a:rPr>
              <a:t>amet</a:t>
            </a:r>
            <a:r>
              <a:rPr lang="en-US" sz="1200" dirty="0">
                <a:solidFill>
                  <a:schemeClr val="tx1"/>
                </a:solidFill>
              </a:rPr>
              <a:t> lorem </a:t>
            </a:r>
            <a:r>
              <a:rPr lang="en-US" sz="1200" dirty="0" err="1">
                <a:solidFill>
                  <a:schemeClr val="tx1"/>
                </a:solidFill>
              </a:rPr>
              <a:t>ispum</a:t>
            </a:r>
            <a:r>
              <a:rPr lang="en-US" sz="1200" dirty="0">
                <a:solidFill>
                  <a:schemeClr val="tx1"/>
                </a:solidFill>
              </a:rPr>
              <a:t> lorem ipsum).</a:t>
            </a:r>
          </a:p>
        </p:txBody>
      </p:sp>
      <p:sp>
        <p:nvSpPr>
          <p:cNvPr id="4" name="Google Shape;91;p1">
            <a:extLst>
              <a:ext uri="{FF2B5EF4-FFF2-40B4-BE49-F238E27FC236}">
                <a16:creationId xmlns:a16="http://schemas.microsoft.com/office/drawing/2014/main" id="{A71AB73C-FDA5-D612-3805-B104A22C3FCA}"/>
              </a:ext>
            </a:extLst>
          </p:cNvPr>
          <p:cNvSpPr txBox="1"/>
          <p:nvPr/>
        </p:nvSpPr>
        <p:spPr>
          <a:xfrm>
            <a:off x="7966393" y="633879"/>
            <a:ext cx="2795515" cy="461624"/>
          </a:xfrm>
          <a:prstGeom prst="rect">
            <a:avLst/>
          </a:prstGeom>
          <a:noFill/>
          <a:ln>
            <a:noFill/>
          </a:ln>
        </p:spPr>
        <p:txBody>
          <a:bodyPr spcFirstLastPara="1" wrap="square" lIns="91425" tIns="45700" rIns="91425" bIns="45700" anchor="ctr" anchorCtr="0">
            <a:spAutoFit/>
          </a:bodyPr>
          <a:lstStyle/>
          <a:p>
            <a:r>
              <a:rPr lang="en-US" sz="1200" noProof="1">
                <a:solidFill>
                  <a:schemeClr val="tx1"/>
                </a:solidFill>
                <a:latin typeface="+mj-lt"/>
                <a:ea typeface="Calibri"/>
                <a:cs typeface="Calibri"/>
                <a:sym typeface="Calibri"/>
              </a:rPr>
              <a:t>Adauga</a:t>
            </a:r>
            <a:r>
              <a:rPr lang="ro-RO" sz="1200" noProof="1">
                <a:solidFill>
                  <a:schemeClr val="tx1"/>
                </a:solidFill>
                <a:latin typeface="+mj-lt"/>
                <a:ea typeface="Calibri"/>
                <a:cs typeface="Calibri"/>
                <a:sym typeface="Calibri"/>
              </a:rPr>
              <a:t>ți aici </a:t>
            </a:r>
            <a:r>
              <a:rPr lang="en-US" sz="1200" noProof="1">
                <a:solidFill>
                  <a:schemeClr val="tx1"/>
                </a:solidFill>
                <a:latin typeface="+mj-lt"/>
                <a:ea typeface="Calibri"/>
                <a:cs typeface="Calibri"/>
                <a:sym typeface="Calibri"/>
              </a:rPr>
              <a:t>Logo companie/universitate </a:t>
            </a:r>
            <a:r>
              <a:rPr lang="ro-RO" sz="1200" noProof="1">
                <a:solidFill>
                  <a:schemeClr val="tx1"/>
                </a:solidFill>
                <a:latin typeface="+mj-lt"/>
                <a:ea typeface="Calibri"/>
                <a:cs typeface="Calibri"/>
                <a:sym typeface="Calibri"/>
              </a:rPr>
              <a:t>daca este cazul</a:t>
            </a:r>
          </a:p>
        </p:txBody>
      </p:sp>
      <p:pic>
        <p:nvPicPr>
          <p:cNvPr id="8" name="Graphic 7">
            <a:extLst>
              <a:ext uri="{FF2B5EF4-FFF2-40B4-BE49-F238E27FC236}">
                <a16:creationId xmlns:a16="http://schemas.microsoft.com/office/drawing/2014/main" id="{58A05688-823F-6F9B-2833-F840A91434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25234" y="354421"/>
            <a:ext cx="725818" cy="655883"/>
          </a:xfrm>
          <a:prstGeom prst="rect">
            <a:avLst/>
          </a:prstGeom>
        </p:spPr>
      </p:pic>
      <p:pic>
        <p:nvPicPr>
          <p:cNvPr id="10" name="Graphic 9">
            <a:extLst>
              <a:ext uri="{FF2B5EF4-FFF2-40B4-BE49-F238E27FC236}">
                <a16:creationId xmlns:a16="http://schemas.microsoft.com/office/drawing/2014/main" id="{4E8C655A-B14E-36B0-C1BD-33186F3A92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7823" y="399389"/>
            <a:ext cx="2500936" cy="610915"/>
          </a:xfrm>
          <a:prstGeom prst="rect">
            <a:avLst/>
          </a:prstGeom>
        </p:spPr>
      </p:pic>
      <p:sp>
        <p:nvSpPr>
          <p:cNvPr id="11" name="Google Shape;91;p1">
            <a:extLst>
              <a:ext uri="{FF2B5EF4-FFF2-40B4-BE49-F238E27FC236}">
                <a16:creationId xmlns:a16="http://schemas.microsoft.com/office/drawing/2014/main" id="{7B31F1A8-EA41-4926-231C-3A1BE6F805E4}"/>
              </a:ext>
            </a:extLst>
          </p:cNvPr>
          <p:cNvSpPr txBox="1"/>
          <p:nvPr/>
        </p:nvSpPr>
        <p:spPr>
          <a:xfrm>
            <a:off x="4536324" y="633879"/>
            <a:ext cx="3119351" cy="523180"/>
          </a:xfrm>
          <a:prstGeom prst="rect">
            <a:avLst/>
          </a:prstGeom>
          <a:noFill/>
          <a:ln>
            <a:noFill/>
          </a:ln>
        </p:spPr>
        <p:txBody>
          <a:bodyPr spcFirstLastPara="1" wrap="square" lIns="91425" tIns="45700" rIns="91425" bIns="45700" anchor="ctr" anchorCtr="0">
            <a:spAutoFit/>
          </a:bodyPr>
          <a:lstStyle/>
          <a:p>
            <a:pPr algn="ctr"/>
            <a:r>
              <a:rPr lang="en-US" sz="2800" b="1" dirty="0">
                <a:solidFill>
                  <a:schemeClr val="tx1"/>
                </a:solidFill>
                <a:latin typeface="Arial Black" panose="020B0A04020102020204" pitchFamily="34" charset="0"/>
                <a:ea typeface="Calibri"/>
                <a:cs typeface="Calibri"/>
                <a:sym typeface="Calibri"/>
              </a:rPr>
              <a:t>T</a:t>
            </a:r>
            <a:r>
              <a:rPr lang="ro-RO" sz="2800" b="1" dirty="0">
                <a:solidFill>
                  <a:schemeClr val="tx1"/>
                </a:solidFill>
                <a:latin typeface="Arial Black" panose="020B0A04020102020204" pitchFamily="34" charset="0"/>
                <a:ea typeface="Calibri"/>
                <a:cs typeface="Calibri"/>
                <a:sym typeface="Calibri"/>
              </a:rPr>
              <a:t>itlu</a:t>
            </a:r>
            <a:r>
              <a:rPr lang="en-US" sz="2800" b="1" dirty="0">
                <a:solidFill>
                  <a:schemeClr val="tx1"/>
                </a:solidFill>
                <a:latin typeface="Arial Black" panose="020B0A04020102020204" pitchFamily="34" charset="0"/>
                <a:ea typeface="Calibri"/>
                <a:cs typeface="Calibri"/>
                <a:sym typeface="Calibri"/>
              </a:rPr>
              <a:t> S</a:t>
            </a:r>
            <a:r>
              <a:rPr lang="ro-RO" sz="2800" b="1" dirty="0">
                <a:solidFill>
                  <a:schemeClr val="tx1"/>
                </a:solidFill>
                <a:latin typeface="Arial Black" panose="020B0A04020102020204" pitchFamily="34" charset="0"/>
                <a:ea typeface="Calibri"/>
                <a:cs typeface="Calibri"/>
                <a:sym typeface="Calibri"/>
              </a:rPr>
              <a:t>lide</a:t>
            </a:r>
            <a:endParaRPr lang="en-US" sz="2800" b="1" dirty="0">
              <a:solidFill>
                <a:schemeClr val="tx1"/>
              </a:solidFill>
              <a:latin typeface="Arial Black" panose="020B0A04020102020204" pitchFamily="34" charset="0"/>
              <a:ea typeface="Calibri"/>
              <a:cs typeface="Calibri"/>
              <a:sym typeface="Calibri"/>
            </a:endParaRPr>
          </a:p>
        </p:txBody>
      </p:sp>
      <p:sp>
        <p:nvSpPr>
          <p:cNvPr id="12" name="TextBox 11">
            <a:extLst>
              <a:ext uri="{FF2B5EF4-FFF2-40B4-BE49-F238E27FC236}">
                <a16:creationId xmlns:a16="http://schemas.microsoft.com/office/drawing/2014/main" id="{9EED7A0A-7284-72EE-5247-B41B4C03C7AA}"/>
              </a:ext>
            </a:extLst>
          </p:cNvPr>
          <p:cNvSpPr txBox="1"/>
          <p:nvPr/>
        </p:nvSpPr>
        <p:spPr>
          <a:xfrm>
            <a:off x="3989922" y="6516531"/>
            <a:ext cx="5706665" cy="286232"/>
          </a:xfrm>
          <a:prstGeom prst="rect">
            <a:avLst/>
          </a:prstGeom>
          <a:noFill/>
        </p:spPr>
        <p:txBody>
          <a:bodyPr wrap="square" rtlCol="0">
            <a:spAutoFit/>
          </a:bodyPr>
          <a:lstStyle/>
          <a:p>
            <a:r>
              <a:rPr lang="en-US" sz="1260" dirty="0">
                <a:solidFill>
                  <a:srgbClr val="FFFFFF"/>
                </a:solidFill>
                <a:latin typeface="+mj-lt"/>
                <a:ea typeface="Calibri"/>
                <a:cs typeface="Calibri"/>
                <a:sym typeface="Calibri"/>
              </a:rPr>
              <a:t>Dr.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a:t>
            </a:r>
            <a:r>
              <a:rPr lang="en-US" sz="1260" dirty="0">
                <a:solidFill>
                  <a:schemeClr val="bg1"/>
                </a:solidFill>
                <a:latin typeface="+mj-lt"/>
                <a:ea typeface="Calibri"/>
                <a:cs typeface="Calibri"/>
                <a:sym typeface="Calibri"/>
              </a:rPr>
              <a:t>|  TITLU PREZENTARE</a:t>
            </a:r>
            <a:endParaRPr lang="en-US" sz="1260" dirty="0">
              <a:solidFill>
                <a:srgbClr val="FFFFFF"/>
              </a:solidFill>
              <a:latin typeface="+mj-lt"/>
            </a:endParaRPr>
          </a:p>
        </p:txBody>
      </p:sp>
    </p:spTree>
    <p:extLst>
      <p:ext uri="{BB962C8B-B14F-4D97-AF65-F5344CB8AC3E}">
        <p14:creationId xmlns:p14="http://schemas.microsoft.com/office/powerpoint/2010/main" val="269700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sp>
        <p:nvSpPr>
          <p:cNvPr id="4" name="TextBox 3">
            <a:extLst>
              <a:ext uri="{FF2B5EF4-FFF2-40B4-BE49-F238E27FC236}">
                <a16:creationId xmlns:a16="http://schemas.microsoft.com/office/drawing/2014/main" id="{A87F530C-EBAB-1761-283F-BCBDD565C422}"/>
              </a:ext>
            </a:extLst>
          </p:cNvPr>
          <p:cNvSpPr txBox="1"/>
          <p:nvPr/>
        </p:nvSpPr>
        <p:spPr>
          <a:xfrm>
            <a:off x="3989922" y="6516531"/>
            <a:ext cx="5706665" cy="286232"/>
          </a:xfrm>
          <a:prstGeom prst="rect">
            <a:avLst/>
          </a:prstGeom>
          <a:noFill/>
        </p:spPr>
        <p:txBody>
          <a:bodyPr wrap="square" rtlCol="0">
            <a:spAutoFit/>
          </a:bodyPr>
          <a:lstStyle/>
          <a:p>
            <a:r>
              <a:rPr lang="en-US" sz="1260" dirty="0">
                <a:solidFill>
                  <a:srgbClr val="FFFFFF"/>
                </a:solidFill>
                <a:latin typeface="+mj-lt"/>
                <a:ea typeface="Calibri"/>
                <a:cs typeface="Calibri"/>
                <a:sym typeface="Calibri"/>
              </a:rPr>
              <a:t>Dr.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a:t>
            </a:r>
            <a:r>
              <a:rPr lang="en-US" sz="1260" dirty="0">
                <a:solidFill>
                  <a:schemeClr val="bg1"/>
                </a:solidFill>
                <a:latin typeface="+mj-lt"/>
                <a:ea typeface="Calibri"/>
                <a:cs typeface="Calibri"/>
                <a:sym typeface="Calibri"/>
              </a:rPr>
              <a:t>|  TITLU PREZENTARE</a:t>
            </a:r>
            <a:endParaRPr lang="en-US" sz="1260" dirty="0">
              <a:solidFill>
                <a:srgbClr val="FFFFFF"/>
              </a:solidFill>
              <a:latin typeface="+mj-lt"/>
            </a:endParaRPr>
          </a:p>
        </p:txBody>
      </p:sp>
      <p:sp>
        <p:nvSpPr>
          <p:cNvPr id="5" name="Google Shape;91;p1">
            <a:extLst>
              <a:ext uri="{FF2B5EF4-FFF2-40B4-BE49-F238E27FC236}">
                <a16:creationId xmlns:a16="http://schemas.microsoft.com/office/drawing/2014/main" id="{977090FB-07B2-8B86-8054-D565992BCA1E}"/>
              </a:ext>
            </a:extLst>
          </p:cNvPr>
          <p:cNvSpPr txBox="1"/>
          <p:nvPr/>
        </p:nvSpPr>
        <p:spPr>
          <a:xfrm>
            <a:off x="7966393" y="633879"/>
            <a:ext cx="2795515" cy="461624"/>
          </a:xfrm>
          <a:prstGeom prst="rect">
            <a:avLst/>
          </a:prstGeom>
          <a:noFill/>
          <a:ln>
            <a:noFill/>
          </a:ln>
        </p:spPr>
        <p:txBody>
          <a:bodyPr spcFirstLastPara="1" wrap="square" lIns="91425" tIns="45700" rIns="91425" bIns="45700" anchor="ctr" anchorCtr="0">
            <a:spAutoFit/>
          </a:bodyPr>
          <a:lstStyle/>
          <a:p>
            <a:r>
              <a:rPr lang="en-US" sz="1200" noProof="1">
                <a:solidFill>
                  <a:schemeClr val="tx1"/>
                </a:solidFill>
                <a:latin typeface="+mj-lt"/>
                <a:ea typeface="Calibri"/>
                <a:cs typeface="Calibri"/>
                <a:sym typeface="Calibri"/>
              </a:rPr>
              <a:t>Adauga</a:t>
            </a:r>
            <a:r>
              <a:rPr lang="ro-RO" sz="1200" noProof="1">
                <a:solidFill>
                  <a:schemeClr val="tx1"/>
                </a:solidFill>
                <a:latin typeface="+mj-lt"/>
                <a:ea typeface="Calibri"/>
                <a:cs typeface="Calibri"/>
                <a:sym typeface="Calibri"/>
              </a:rPr>
              <a:t>ți aici </a:t>
            </a:r>
            <a:r>
              <a:rPr lang="en-US" sz="1200" noProof="1">
                <a:solidFill>
                  <a:schemeClr val="tx1"/>
                </a:solidFill>
                <a:latin typeface="+mj-lt"/>
                <a:ea typeface="Calibri"/>
                <a:cs typeface="Calibri"/>
                <a:sym typeface="Calibri"/>
              </a:rPr>
              <a:t>Logo companie/universitate </a:t>
            </a:r>
            <a:r>
              <a:rPr lang="ro-RO" sz="1200" noProof="1">
                <a:solidFill>
                  <a:schemeClr val="tx1"/>
                </a:solidFill>
                <a:latin typeface="+mj-lt"/>
                <a:ea typeface="Calibri"/>
                <a:cs typeface="Calibri"/>
                <a:sym typeface="Calibri"/>
              </a:rPr>
              <a:t>daca este cazul</a:t>
            </a:r>
          </a:p>
        </p:txBody>
      </p:sp>
      <p:pic>
        <p:nvPicPr>
          <p:cNvPr id="10" name="Graphic 9">
            <a:extLst>
              <a:ext uri="{FF2B5EF4-FFF2-40B4-BE49-F238E27FC236}">
                <a16:creationId xmlns:a16="http://schemas.microsoft.com/office/drawing/2014/main" id="{3D184C5C-1CD6-4974-286C-7D8E43B63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5234" y="354421"/>
            <a:ext cx="725818" cy="655883"/>
          </a:xfrm>
          <a:prstGeom prst="rect">
            <a:avLst/>
          </a:prstGeom>
        </p:spPr>
      </p:pic>
      <p:pic>
        <p:nvPicPr>
          <p:cNvPr id="11" name="Graphic 10">
            <a:extLst>
              <a:ext uri="{FF2B5EF4-FFF2-40B4-BE49-F238E27FC236}">
                <a16:creationId xmlns:a16="http://schemas.microsoft.com/office/drawing/2014/main" id="{E3A818C2-9139-574F-494E-33E0A9602C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823" y="399389"/>
            <a:ext cx="2500936" cy="610915"/>
          </a:xfrm>
          <a:prstGeom prst="rect">
            <a:avLst/>
          </a:prstGeom>
        </p:spPr>
      </p:pic>
      <p:sp>
        <p:nvSpPr>
          <p:cNvPr id="12" name="Google Shape;91;p1">
            <a:extLst>
              <a:ext uri="{FF2B5EF4-FFF2-40B4-BE49-F238E27FC236}">
                <a16:creationId xmlns:a16="http://schemas.microsoft.com/office/drawing/2014/main" id="{F343E557-871A-4271-EF91-8488AAEBE1D2}"/>
              </a:ext>
            </a:extLst>
          </p:cNvPr>
          <p:cNvSpPr txBox="1"/>
          <p:nvPr/>
        </p:nvSpPr>
        <p:spPr>
          <a:xfrm>
            <a:off x="827413" y="1694114"/>
            <a:ext cx="7028596" cy="523180"/>
          </a:xfrm>
          <a:prstGeom prst="rect">
            <a:avLst/>
          </a:prstGeom>
          <a:noFill/>
          <a:ln>
            <a:noFill/>
          </a:ln>
        </p:spPr>
        <p:txBody>
          <a:bodyPr spcFirstLastPara="1" wrap="square" lIns="91425" tIns="45700" rIns="91425" bIns="45700" anchor="ctr" anchorCtr="0">
            <a:spAutoFit/>
          </a:bodyPr>
          <a:lstStyle/>
          <a:p>
            <a:pPr algn="just"/>
            <a:r>
              <a:rPr lang="ro-RO" sz="2800" b="1" dirty="0">
                <a:solidFill>
                  <a:schemeClr val="tx1"/>
                </a:solidFill>
                <a:latin typeface="Arial Black" panose="020B0A04020102020204" pitchFamily="34" charset="0"/>
                <a:ea typeface="Calibri"/>
                <a:cs typeface="Calibri"/>
                <a:sym typeface="Calibri"/>
              </a:rPr>
              <a:t>Concluzii</a:t>
            </a:r>
            <a:endParaRPr lang="en-US" sz="2800" b="1" dirty="0">
              <a:solidFill>
                <a:schemeClr val="tx1"/>
              </a:solidFill>
              <a:latin typeface="Arial Black" panose="020B0A04020102020204" pitchFamily="34" charset="0"/>
              <a:ea typeface="Calibri"/>
              <a:cs typeface="Calibri"/>
              <a:sym typeface="Calibri"/>
            </a:endParaRPr>
          </a:p>
        </p:txBody>
      </p:sp>
      <p:cxnSp>
        <p:nvCxnSpPr>
          <p:cNvPr id="13" name="Straight Connector 12">
            <a:extLst>
              <a:ext uri="{FF2B5EF4-FFF2-40B4-BE49-F238E27FC236}">
                <a16:creationId xmlns:a16="http://schemas.microsoft.com/office/drawing/2014/main" id="{3CF56EAB-26D3-568E-06B7-BDFB9DCE32DB}"/>
              </a:ext>
            </a:extLst>
          </p:cNvPr>
          <p:cNvCxnSpPr>
            <a:cxnSpLocks/>
          </p:cNvCxnSpPr>
          <p:nvPr/>
        </p:nvCxnSpPr>
        <p:spPr>
          <a:xfrm>
            <a:off x="920979" y="2306468"/>
            <a:ext cx="12504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Google Shape;110;p2">
            <a:extLst>
              <a:ext uri="{FF2B5EF4-FFF2-40B4-BE49-F238E27FC236}">
                <a16:creationId xmlns:a16="http://schemas.microsoft.com/office/drawing/2014/main" id="{DD742FD4-7574-F530-9B2B-7454DBA99344}"/>
              </a:ext>
            </a:extLst>
          </p:cNvPr>
          <p:cNvSpPr txBox="1"/>
          <p:nvPr/>
        </p:nvSpPr>
        <p:spPr>
          <a:xfrm>
            <a:off x="827413" y="2429565"/>
            <a:ext cx="8698135" cy="3041158"/>
          </a:xfrm>
          <a:prstGeom prst="rect">
            <a:avLst/>
          </a:prstGeom>
          <a:noFill/>
          <a:ln>
            <a:noFill/>
          </a:ln>
        </p:spPr>
        <p:txBody>
          <a:bodyPr spcFirstLastPara="1" wrap="square" lIns="91425" tIns="45700" rIns="91425" bIns="45700" anchor="t" anchorCtr="0">
            <a:noAutofit/>
          </a:bodyPr>
          <a:lstStyle/>
          <a:p>
            <a:pPr>
              <a:buClr>
                <a:schemeClr val="bg1"/>
              </a:buClr>
              <a:buSzPts val="2800"/>
            </a:pPr>
            <a:r>
              <a:rPr lang="ro-RO" sz="1800" spc="30" noProof="1">
                <a:solidFill>
                  <a:schemeClr val="tx1"/>
                </a:solidFill>
                <a:latin typeface="+mj-lt"/>
                <a:ea typeface="Calibri"/>
                <a:cs typeface="Calibri"/>
                <a:sym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Tree>
    <p:extLst>
      <p:ext uri="{BB962C8B-B14F-4D97-AF65-F5344CB8AC3E}">
        <p14:creationId xmlns:p14="http://schemas.microsoft.com/office/powerpoint/2010/main" val="133730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9"/>
        <p:cNvGrpSpPr/>
        <p:nvPr/>
      </p:nvGrpSpPr>
      <p:grpSpPr>
        <a:xfrm>
          <a:off x="0" y="0"/>
          <a:ext cx="0" cy="0"/>
          <a:chOff x="0" y="0"/>
          <a:chExt cx="0" cy="0"/>
        </a:xfrm>
      </p:grpSpPr>
      <p:pic>
        <p:nvPicPr>
          <p:cNvPr id="4" name="Graphic 3">
            <a:extLst>
              <a:ext uri="{FF2B5EF4-FFF2-40B4-BE49-F238E27FC236}">
                <a16:creationId xmlns:a16="http://schemas.microsoft.com/office/drawing/2014/main" id="{7B06B46B-4075-8C88-155C-3513E96C63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7791" y="1025053"/>
            <a:ext cx="2935926" cy="538895"/>
          </a:xfrm>
          <a:prstGeom prst="rect">
            <a:avLst/>
          </a:prstGeom>
        </p:spPr>
      </p:pic>
      <p:pic>
        <p:nvPicPr>
          <p:cNvPr id="6" name="Graphic 5">
            <a:extLst>
              <a:ext uri="{FF2B5EF4-FFF2-40B4-BE49-F238E27FC236}">
                <a16:creationId xmlns:a16="http://schemas.microsoft.com/office/drawing/2014/main" id="{B040EB9C-CB94-D351-B336-35155740B8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7756" y="297847"/>
            <a:ext cx="1357427" cy="1226633"/>
          </a:xfrm>
          <a:prstGeom prst="rect">
            <a:avLst/>
          </a:prstGeom>
        </p:spPr>
      </p:pic>
      <p:pic>
        <p:nvPicPr>
          <p:cNvPr id="8" name="Graphic 7">
            <a:extLst>
              <a:ext uri="{FF2B5EF4-FFF2-40B4-BE49-F238E27FC236}">
                <a16:creationId xmlns:a16="http://schemas.microsoft.com/office/drawing/2014/main" id="{A5029469-7B81-438B-462A-FF59FC9600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0979" y="346758"/>
            <a:ext cx="4677254" cy="1142535"/>
          </a:xfrm>
          <a:prstGeom prst="rect">
            <a:avLst/>
          </a:prstGeom>
        </p:spPr>
      </p:pic>
      <p:sp>
        <p:nvSpPr>
          <p:cNvPr id="9" name="Google Shape;91;p1">
            <a:extLst>
              <a:ext uri="{FF2B5EF4-FFF2-40B4-BE49-F238E27FC236}">
                <a16:creationId xmlns:a16="http://schemas.microsoft.com/office/drawing/2014/main" id="{2FAA079C-AD94-E395-DAF8-59A7385B917F}"/>
              </a:ext>
            </a:extLst>
          </p:cNvPr>
          <p:cNvSpPr txBox="1"/>
          <p:nvPr/>
        </p:nvSpPr>
        <p:spPr>
          <a:xfrm>
            <a:off x="3401282" y="1969339"/>
            <a:ext cx="5723026" cy="1077178"/>
          </a:xfrm>
          <a:prstGeom prst="rect">
            <a:avLst/>
          </a:prstGeom>
          <a:noFill/>
          <a:ln>
            <a:noFill/>
          </a:ln>
        </p:spPr>
        <p:txBody>
          <a:bodyPr spcFirstLastPara="1" wrap="square" lIns="91425" tIns="45700" rIns="91425" bIns="45700" anchor="ctr" anchorCtr="0">
            <a:spAutoFit/>
          </a:bodyPr>
          <a:lstStyle/>
          <a:p>
            <a:pPr algn="just"/>
            <a:r>
              <a:rPr lang="en-US" sz="3200" b="1" dirty="0" err="1">
                <a:solidFill>
                  <a:schemeClr val="bg1"/>
                </a:solidFill>
                <a:latin typeface="Arial Black" panose="020B0A04020102020204" pitchFamily="34" charset="0"/>
                <a:ea typeface="Calibri"/>
                <a:cs typeface="Calibri"/>
                <a:sym typeface="Calibri"/>
              </a:rPr>
              <a:t>Mul</a:t>
            </a:r>
            <a:r>
              <a:rPr lang="ro-RO" sz="3200" b="1" dirty="0">
                <a:solidFill>
                  <a:schemeClr val="bg1"/>
                </a:solidFill>
                <a:latin typeface="Arial Black" panose="020B0A04020102020204" pitchFamily="34" charset="0"/>
                <a:ea typeface="Calibri"/>
                <a:cs typeface="Calibri"/>
                <a:sym typeface="Calibri"/>
              </a:rPr>
              <a:t>ț</a:t>
            </a:r>
            <a:r>
              <a:rPr lang="en-US" sz="3200" b="1" dirty="0" err="1">
                <a:solidFill>
                  <a:schemeClr val="bg1"/>
                </a:solidFill>
                <a:latin typeface="Arial Black" panose="020B0A04020102020204" pitchFamily="34" charset="0"/>
                <a:ea typeface="Calibri"/>
                <a:cs typeface="Calibri"/>
                <a:sym typeface="Calibri"/>
              </a:rPr>
              <a:t>umesc</a:t>
            </a:r>
            <a:endParaRPr lang="en-US" sz="3200" b="1" dirty="0">
              <a:solidFill>
                <a:schemeClr val="bg1"/>
              </a:solidFill>
              <a:latin typeface="Arial Black" panose="020B0A04020102020204" pitchFamily="34" charset="0"/>
              <a:ea typeface="Calibri"/>
              <a:cs typeface="Calibri"/>
              <a:sym typeface="Calibri"/>
            </a:endParaRPr>
          </a:p>
          <a:p>
            <a:pPr algn="just"/>
            <a:r>
              <a:rPr lang="en-US" sz="3200" b="1" dirty="0" err="1">
                <a:solidFill>
                  <a:schemeClr val="bg1"/>
                </a:solidFill>
                <a:latin typeface="Arial Black" panose="020B0A04020102020204" pitchFamily="34" charset="0"/>
                <a:ea typeface="Calibri"/>
                <a:cs typeface="Calibri"/>
                <a:sym typeface="Calibri"/>
              </a:rPr>
              <a:t>pentru</a:t>
            </a:r>
            <a:r>
              <a:rPr lang="en-US" sz="3200" b="1" dirty="0">
                <a:solidFill>
                  <a:schemeClr val="bg1"/>
                </a:solidFill>
                <a:latin typeface="Arial Black" panose="020B0A04020102020204" pitchFamily="34" charset="0"/>
                <a:ea typeface="Calibri"/>
                <a:cs typeface="Calibri"/>
                <a:sym typeface="Calibri"/>
              </a:rPr>
              <a:t> </a:t>
            </a:r>
            <a:r>
              <a:rPr lang="en-US" sz="3200" b="1" dirty="0" err="1">
                <a:solidFill>
                  <a:schemeClr val="bg1"/>
                </a:solidFill>
                <a:latin typeface="Arial Black" panose="020B0A04020102020204" pitchFamily="34" charset="0"/>
                <a:ea typeface="Calibri"/>
                <a:cs typeface="Calibri"/>
                <a:sym typeface="Calibri"/>
              </a:rPr>
              <a:t>atentie</a:t>
            </a:r>
            <a:endParaRPr lang="en-US" sz="3200" b="1" dirty="0">
              <a:solidFill>
                <a:schemeClr val="bg1"/>
              </a:solidFill>
              <a:latin typeface="Arial Black" panose="020B0A04020102020204" pitchFamily="34" charset="0"/>
              <a:ea typeface="Calibri"/>
              <a:cs typeface="Calibri"/>
              <a:sym typeface="Calibri"/>
            </a:endParaRPr>
          </a:p>
        </p:txBody>
      </p:sp>
      <p:sp>
        <p:nvSpPr>
          <p:cNvPr id="10" name="Google Shape;91;p1">
            <a:extLst>
              <a:ext uri="{FF2B5EF4-FFF2-40B4-BE49-F238E27FC236}">
                <a16:creationId xmlns:a16="http://schemas.microsoft.com/office/drawing/2014/main" id="{D815687B-931C-4610-826A-1028743D7924}"/>
              </a:ext>
            </a:extLst>
          </p:cNvPr>
          <p:cNvSpPr txBox="1"/>
          <p:nvPr/>
        </p:nvSpPr>
        <p:spPr>
          <a:xfrm>
            <a:off x="3409732" y="3293502"/>
            <a:ext cx="6003985" cy="400069"/>
          </a:xfrm>
          <a:prstGeom prst="rect">
            <a:avLst/>
          </a:prstGeom>
          <a:noFill/>
          <a:ln>
            <a:noFill/>
          </a:ln>
        </p:spPr>
        <p:txBody>
          <a:bodyPr spcFirstLastPara="1" wrap="square" lIns="91425" tIns="45700" rIns="91425" bIns="45700" anchor="ctr" anchorCtr="0">
            <a:spAutoFit/>
          </a:bodyPr>
          <a:lstStyle/>
          <a:p>
            <a:r>
              <a:rPr lang="en-US" sz="2000" spc="100" dirty="0">
                <a:solidFill>
                  <a:schemeClr val="bg1"/>
                </a:solidFill>
                <a:latin typeface="+mj-lt"/>
                <a:ea typeface="Calibri"/>
                <a:cs typeface="Calibri"/>
                <a:sym typeface="Calibri"/>
              </a:rPr>
              <a:t>Date de contact</a:t>
            </a:r>
            <a:endParaRPr sz="2000" i="1" spc="100" dirty="0">
              <a:solidFill>
                <a:schemeClr val="bg1"/>
              </a:solidFill>
              <a:latin typeface="+mj-lt"/>
              <a:ea typeface="Calibri"/>
              <a:cs typeface="Calibri"/>
              <a:sym typeface="Calibri"/>
            </a:endParaRPr>
          </a:p>
        </p:txBody>
      </p:sp>
      <p:cxnSp>
        <p:nvCxnSpPr>
          <p:cNvPr id="11" name="Straight Connector 10">
            <a:extLst>
              <a:ext uri="{FF2B5EF4-FFF2-40B4-BE49-F238E27FC236}">
                <a16:creationId xmlns:a16="http://schemas.microsoft.com/office/drawing/2014/main" id="{C360D4DD-5D91-323E-04F0-BCAED37BAF84}"/>
              </a:ext>
            </a:extLst>
          </p:cNvPr>
          <p:cNvCxnSpPr>
            <a:cxnSpLocks/>
          </p:cNvCxnSpPr>
          <p:nvPr/>
        </p:nvCxnSpPr>
        <p:spPr>
          <a:xfrm>
            <a:off x="3517359" y="3170009"/>
            <a:ext cx="14012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4DA8402-BC16-796A-6E4C-20B32CC90663}"/>
              </a:ext>
            </a:extLst>
          </p:cNvPr>
          <p:cNvSpPr txBox="1"/>
          <p:nvPr/>
        </p:nvSpPr>
        <p:spPr>
          <a:xfrm>
            <a:off x="3417643" y="4970603"/>
            <a:ext cx="5706665" cy="286232"/>
          </a:xfrm>
          <a:prstGeom prst="rect">
            <a:avLst/>
          </a:prstGeom>
          <a:noFill/>
        </p:spPr>
        <p:txBody>
          <a:bodyPr wrap="square" rtlCol="0">
            <a:spAutoFit/>
          </a:bodyPr>
          <a:lstStyle/>
          <a:p>
            <a:r>
              <a:rPr lang="en-US" sz="1260" dirty="0">
                <a:solidFill>
                  <a:srgbClr val="FFFFFF"/>
                </a:solidFill>
                <a:latin typeface="+mj-lt"/>
                <a:ea typeface="Calibri"/>
                <a:cs typeface="Calibri"/>
                <a:sym typeface="Calibri"/>
              </a:rPr>
              <a:t>Dr.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 Ing. </a:t>
            </a:r>
            <a:r>
              <a:rPr lang="en-US" sz="1260" dirty="0" err="1">
                <a:solidFill>
                  <a:srgbClr val="FFFFFF"/>
                </a:solidFill>
                <a:latin typeface="+mj-lt"/>
                <a:ea typeface="Calibri"/>
                <a:cs typeface="Calibri"/>
                <a:sym typeface="Calibri"/>
              </a:rPr>
              <a:t>Xxxxxxxxxx</a:t>
            </a:r>
            <a:r>
              <a:rPr lang="en-US" sz="1260" dirty="0">
                <a:solidFill>
                  <a:srgbClr val="FFFFFF"/>
                </a:solidFill>
                <a:latin typeface="+mj-lt"/>
                <a:ea typeface="Calibri"/>
                <a:cs typeface="Calibri"/>
                <a:sym typeface="Calibri"/>
              </a:rPr>
              <a:t> </a:t>
            </a:r>
            <a:r>
              <a:rPr lang="en-US" sz="1260" dirty="0">
                <a:solidFill>
                  <a:schemeClr val="bg1"/>
                </a:solidFill>
                <a:latin typeface="+mj-lt"/>
                <a:ea typeface="Calibri"/>
                <a:cs typeface="Calibri"/>
                <a:sym typeface="Calibri"/>
              </a:rPr>
              <a:t>|  TITLU PREZENTARE</a:t>
            </a:r>
            <a:endParaRPr lang="en-US" sz="1260" dirty="0">
              <a:solidFill>
                <a:srgbClr val="FFFFFF"/>
              </a:solidFill>
              <a:latin typeface="+mj-lt"/>
            </a:endParaRPr>
          </a:p>
        </p:txBody>
      </p:sp>
      <p:cxnSp>
        <p:nvCxnSpPr>
          <p:cNvPr id="13" name="Straight Connector 12">
            <a:extLst>
              <a:ext uri="{FF2B5EF4-FFF2-40B4-BE49-F238E27FC236}">
                <a16:creationId xmlns:a16="http://schemas.microsoft.com/office/drawing/2014/main" id="{E7174D6A-3DBF-11B2-7B43-F48D4C642B17}"/>
              </a:ext>
            </a:extLst>
          </p:cNvPr>
          <p:cNvCxnSpPr>
            <a:cxnSpLocks/>
          </p:cNvCxnSpPr>
          <p:nvPr/>
        </p:nvCxnSpPr>
        <p:spPr>
          <a:xfrm>
            <a:off x="3517359" y="4801457"/>
            <a:ext cx="14012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51041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450</Words>
  <Application>Microsoft Office PowerPoint</Application>
  <PresentationFormat>Widescreen</PresentationFormat>
  <Paragraphs>40</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Tamas Nagy Gyorgy</dc:creator>
  <cp:lastModifiedBy>Livia</cp:lastModifiedBy>
  <cp:revision>18</cp:revision>
  <dcterms:created xsi:type="dcterms:W3CDTF">2018-09-03T11:32:01Z</dcterms:created>
  <dcterms:modified xsi:type="dcterms:W3CDTF">2026-04-08T16:59:30Z</dcterms:modified>
</cp:coreProperties>
</file>